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2" r:id="rId4"/>
    <p:sldMasterId id="2147484007" r:id="rId5"/>
    <p:sldMasterId id="2147484050" r:id="rId6"/>
  </p:sldMasterIdLst>
  <p:notesMasterIdLst>
    <p:notesMasterId r:id="rId12"/>
  </p:notesMasterIdLst>
  <p:handoutMasterIdLst>
    <p:handoutMasterId r:id="rId13"/>
  </p:handoutMasterIdLst>
  <p:sldIdLst>
    <p:sldId id="604" r:id="rId7"/>
    <p:sldId id="710" r:id="rId8"/>
    <p:sldId id="711" r:id="rId9"/>
    <p:sldId id="706" r:id="rId10"/>
    <p:sldId id="256" r:id="rId1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pos="5472" userDrawn="1">
          <p15:clr>
            <a:srgbClr val="A4A3A4"/>
          </p15:clr>
        </p15:guide>
        <p15:guide id="4" pos="288" userDrawn="1">
          <p15:clr>
            <a:srgbClr val="A4A3A4"/>
          </p15:clr>
        </p15:guide>
        <p15:guide id="5" orient="horz" pos="270" userDrawn="1">
          <p15:clr>
            <a:srgbClr val="A4A3A4"/>
          </p15:clr>
        </p15:guide>
        <p15:guide id="6" orient="horz" pos="29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092C74"/>
    <a:srgbClr val="69A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13" autoAdjust="0"/>
    <p:restoredTop sz="86469"/>
  </p:normalViewPr>
  <p:slideViewPr>
    <p:cSldViewPr snapToGrid="0" showGuides="1">
      <p:cViewPr varScale="1">
        <p:scale>
          <a:sx n="186" d="100"/>
          <a:sy n="186" d="100"/>
        </p:scale>
        <p:origin x="288" y="184"/>
      </p:cViewPr>
      <p:guideLst>
        <p:guide orient="horz" pos="1620"/>
        <p:guide pos="2880"/>
        <p:guide pos="5472"/>
        <p:guide pos="288"/>
        <p:guide orient="horz" pos="270"/>
        <p:guide orient="horz" pos="298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A5F52E7-5C0C-456C-BBFC-C078470C521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3811CF-080A-4CC5-86EF-B43E625A908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6FAD2F-3255-4D6B-B7D0-3AD777FD6E16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27A20-36C9-4A9B-80F5-C901AEE117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7B264A-566F-4D57-AA83-B2D4076BB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DB7DCB-9EC0-4793-8462-68AC0ED491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196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A7F51-485C-4411-96B4-8DBF10CDD334}" type="datetimeFigureOut">
              <a:rPr lang="en-US" smtClean="0"/>
              <a:t>12/10/21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9F371-3862-4534-BA58-4E7EFD6CB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104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28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79F371-3862-4534-BA58-4E7EFD6CBEB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20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8" descr="Medical History Moment - The Founding of Johns Hopkins University ...">
            <a:extLst>
              <a:ext uri="{FF2B5EF4-FFF2-40B4-BE49-F238E27FC236}">
                <a16:creationId xmlns:a16="http://schemas.microsoft.com/office/drawing/2014/main" id="{268DE600-90A7-4B6B-BFFA-EA2C6E80718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reeform 13">
            <a:extLst>
              <a:ext uri="{FF2B5EF4-FFF2-40B4-BE49-F238E27FC236}">
                <a16:creationId xmlns:a16="http://schemas.microsoft.com/office/drawing/2014/main" id="{EBA27004-3833-43ED-82E9-6895434B895C}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solidFill>
            <a:schemeClr val="tx2">
              <a:alpha val="85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JHU Logo" descr="JHU Logo">
            <a:extLst>
              <a:ext uri="{FF2B5EF4-FFF2-40B4-BE49-F238E27FC236}">
                <a16:creationId xmlns:a16="http://schemas.microsoft.com/office/drawing/2014/main" id="{11166B39-1E9E-41A7-97F6-064DF1BC8E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98809" y="447090"/>
            <a:ext cx="2387991" cy="453011"/>
          </a:xfrm>
          <a:prstGeom prst="rect">
            <a:avLst/>
          </a:prstGeom>
        </p:spPr>
      </p:pic>
      <p:sp>
        <p:nvSpPr>
          <p:cNvPr id="6" name="Course Title">
            <a:extLst>
              <a:ext uri="{FF2B5EF4-FFF2-40B4-BE49-F238E27FC236}">
                <a16:creationId xmlns:a16="http://schemas.microsoft.com/office/drawing/2014/main" id="{A43E8622-AA5C-40CF-A3A0-8B2BF9D750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751" y="2240842"/>
            <a:ext cx="8208498" cy="5441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125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/>
              <a:t>Click to add course title</a:t>
            </a:r>
          </a:p>
        </p:txBody>
      </p:sp>
      <p:sp>
        <p:nvSpPr>
          <p:cNvPr id="7" name="Lecture Title">
            <a:extLst>
              <a:ext uri="{FF2B5EF4-FFF2-40B4-BE49-F238E27FC236}">
                <a16:creationId xmlns:a16="http://schemas.microsoft.com/office/drawing/2014/main" id="{DE1C7E4D-69CB-4F79-9436-E0466B26FB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749" y="2784966"/>
            <a:ext cx="8219053" cy="366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25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lecture title</a:t>
            </a:r>
          </a:p>
        </p:txBody>
      </p:sp>
    </p:spTree>
    <p:extLst>
      <p:ext uri="{BB962C8B-B14F-4D97-AF65-F5344CB8AC3E}">
        <p14:creationId xmlns:p14="http://schemas.microsoft.com/office/powerpoint/2010/main" val="3293272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">
            <a:extLst>
              <a:ext uri="{FF2B5EF4-FFF2-40B4-BE49-F238E27FC236}">
                <a16:creationId xmlns:a16="http://schemas.microsoft.com/office/drawing/2014/main" id="{61163078-08A4-4B6A-87B3-78E5D3BA1C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DDFDD8-D646-43B5-AA68-7BD2BA874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92F1646-A3CA-40D6-8C82-88AB9B10A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0" y="1426369"/>
            <a:ext cx="4572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6" name="Picture"/>
          <p:cNvSpPr>
            <a:spLocks noGrp="1"/>
          </p:cNvSpPr>
          <p:nvPr>
            <p:ph type="pic" sz="quarter" idx="11"/>
          </p:nvPr>
        </p:nvSpPr>
        <p:spPr>
          <a:xfrm>
            <a:off x="0" y="1426369"/>
            <a:ext cx="4572000" cy="27432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11" name="Text">
            <a:extLst>
              <a:ext uri="{FF2B5EF4-FFF2-40B4-BE49-F238E27FC236}">
                <a16:creationId xmlns:a16="http://schemas.microsoft.com/office/drawing/2014/main" id="{4F3CE606-8D56-4BB0-B849-C27882F536E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19675" y="1797844"/>
            <a:ext cx="3676650" cy="200025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AC14429F-2A34-494D-81A5-6AEDCCBCA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117BC372-4338-4AC5-A7EE-13FBCB2E045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B589D318-66FA-4A72-983A-051B97FE811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41695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6996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54A0AA2-B636-401F-B58B-6DF5349EBC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919" y="455555"/>
            <a:ext cx="8085415" cy="509105"/>
          </a:xfrm>
          <a:prstGeom prst="rect">
            <a:avLst/>
          </a:prstGeom>
        </p:spPr>
        <p:txBody>
          <a:bodyPr anchor="ctr"/>
          <a:lstStyle>
            <a:lvl1pPr>
              <a:defRPr sz="30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30188" indent="-230188">
              <a:spcBef>
                <a:spcPts val="75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71500" indent="-228600">
              <a:buClr>
                <a:schemeClr val="bg2"/>
              </a:buClr>
              <a:buFont typeface="Courier New" panose="02070309020205020404" pitchFamily="49" charset="0"/>
              <a:buChar char="o"/>
              <a:defRPr sz="1600"/>
            </a:lvl2pPr>
            <a:lvl3pPr marL="914400" indent="-228600">
              <a:buClr>
                <a:schemeClr val="bg2"/>
              </a:buClr>
              <a:defRPr sz="1600"/>
            </a:lvl3pPr>
          </a:lstStyle>
          <a:p>
            <a:pPr lvl="0"/>
            <a:r>
              <a:rPr lang="en-US" dirty="0"/>
              <a:t>Click to add bullets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pic>
        <p:nvPicPr>
          <p:cNvPr id="8" name="WSE logo">
            <a:extLst>
              <a:ext uri="{FF2B5EF4-FFF2-40B4-BE49-F238E27FC236}">
                <a16:creationId xmlns:a16="http://schemas.microsoft.com/office/drawing/2014/main" id="{5F712F24-2ADD-4B4F-B20F-5AF8A0644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72" t="27464" r="12906" b="27019"/>
          <a:stretch/>
        </p:blipFill>
        <p:spPr>
          <a:xfrm>
            <a:off x="522712" y="4805340"/>
            <a:ext cx="1033031" cy="285870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3250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AEB5493-B3A2-40C1-8BB1-AB892AD7FC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2"/>
            <a:ext cx="3122840" cy="514350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FBF9887D-E6B3-4215-89CB-6D0E9B71B90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auto">
          <a:xfrm>
            <a:off x="857251" y="1248603"/>
            <a:ext cx="4531178" cy="2646293"/>
          </a:xfrm>
          <a:custGeom>
            <a:avLst/>
            <a:gdLst>
              <a:gd name="connsiteX0" fmla="*/ 0 w 6089373"/>
              <a:gd name="connsiteY0" fmla="*/ 0 h 3528391"/>
              <a:gd name="connsiteX1" fmla="*/ 6089373 w 6089373"/>
              <a:gd name="connsiteY1" fmla="*/ 0 h 3528391"/>
              <a:gd name="connsiteX2" fmla="*/ 6089373 w 6089373"/>
              <a:gd name="connsiteY2" fmla="*/ 3528391 h 3528391"/>
              <a:gd name="connsiteX3" fmla="*/ 0 w 6089373"/>
              <a:gd name="connsiteY3" fmla="*/ 3528391 h 3528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89373" h="3528391">
                <a:moveTo>
                  <a:pt x="0" y="0"/>
                </a:moveTo>
                <a:lnTo>
                  <a:pt x="6089373" y="0"/>
                </a:lnTo>
                <a:lnTo>
                  <a:pt x="6089373" y="3528391"/>
                </a:lnTo>
                <a:lnTo>
                  <a:pt x="0" y="3528391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Icon" descr="Quotation marks">
            <a:extLst>
              <a:ext uri="{FF2B5EF4-FFF2-40B4-BE49-F238E27FC236}">
                <a16:creationId xmlns:a16="http://schemas.microsoft.com/office/drawing/2014/main" id="{FE8CABBD-9B77-4E67-9A9B-7336CC8B41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5297" y="1629793"/>
            <a:ext cx="339420" cy="288112"/>
          </a:xfrm>
          <a:custGeom>
            <a:avLst/>
            <a:gdLst>
              <a:gd name="T0" fmla="*/ 350 w 759"/>
              <a:gd name="T1" fmla="*/ 379 h 642"/>
              <a:gd name="T2" fmla="*/ 350 w 759"/>
              <a:gd name="T3" fmla="*/ 554 h 642"/>
              <a:gd name="T4" fmla="*/ 263 w 759"/>
              <a:gd name="T5" fmla="*/ 641 h 642"/>
              <a:gd name="T6" fmla="*/ 88 w 759"/>
              <a:gd name="T7" fmla="*/ 641 h 642"/>
              <a:gd name="T8" fmla="*/ 0 w 759"/>
              <a:gd name="T9" fmla="*/ 554 h 642"/>
              <a:gd name="T10" fmla="*/ 0 w 759"/>
              <a:gd name="T11" fmla="*/ 233 h 642"/>
              <a:gd name="T12" fmla="*/ 233 w 759"/>
              <a:gd name="T13" fmla="*/ 0 h 642"/>
              <a:gd name="T14" fmla="*/ 263 w 759"/>
              <a:gd name="T15" fmla="*/ 0 h 642"/>
              <a:gd name="T16" fmla="*/ 292 w 759"/>
              <a:gd name="T17" fmla="*/ 29 h 642"/>
              <a:gd name="T18" fmla="*/ 292 w 759"/>
              <a:gd name="T19" fmla="*/ 87 h 642"/>
              <a:gd name="T20" fmla="*/ 263 w 759"/>
              <a:gd name="T21" fmla="*/ 116 h 642"/>
              <a:gd name="T22" fmla="*/ 233 w 759"/>
              <a:gd name="T23" fmla="*/ 116 h 642"/>
              <a:gd name="T24" fmla="*/ 117 w 759"/>
              <a:gd name="T25" fmla="*/ 233 h 642"/>
              <a:gd name="T26" fmla="*/ 117 w 759"/>
              <a:gd name="T27" fmla="*/ 248 h 642"/>
              <a:gd name="T28" fmla="*/ 161 w 759"/>
              <a:gd name="T29" fmla="*/ 291 h 642"/>
              <a:gd name="T30" fmla="*/ 263 w 759"/>
              <a:gd name="T31" fmla="*/ 291 h 642"/>
              <a:gd name="T32" fmla="*/ 350 w 759"/>
              <a:gd name="T33" fmla="*/ 379 h 642"/>
              <a:gd name="T34" fmla="*/ 758 w 759"/>
              <a:gd name="T35" fmla="*/ 379 h 642"/>
              <a:gd name="T36" fmla="*/ 758 w 759"/>
              <a:gd name="T37" fmla="*/ 554 h 642"/>
              <a:gd name="T38" fmla="*/ 671 w 759"/>
              <a:gd name="T39" fmla="*/ 641 h 642"/>
              <a:gd name="T40" fmla="*/ 496 w 759"/>
              <a:gd name="T41" fmla="*/ 641 h 642"/>
              <a:gd name="T42" fmla="*/ 408 w 759"/>
              <a:gd name="T43" fmla="*/ 554 h 642"/>
              <a:gd name="T44" fmla="*/ 408 w 759"/>
              <a:gd name="T45" fmla="*/ 233 h 642"/>
              <a:gd name="T46" fmla="*/ 642 w 759"/>
              <a:gd name="T47" fmla="*/ 0 h 642"/>
              <a:gd name="T48" fmla="*/ 671 w 759"/>
              <a:gd name="T49" fmla="*/ 0 h 642"/>
              <a:gd name="T50" fmla="*/ 700 w 759"/>
              <a:gd name="T51" fmla="*/ 29 h 642"/>
              <a:gd name="T52" fmla="*/ 700 w 759"/>
              <a:gd name="T53" fmla="*/ 87 h 642"/>
              <a:gd name="T54" fmla="*/ 671 w 759"/>
              <a:gd name="T55" fmla="*/ 116 h 642"/>
              <a:gd name="T56" fmla="*/ 642 w 759"/>
              <a:gd name="T57" fmla="*/ 116 h 642"/>
              <a:gd name="T58" fmla="*/ 525 w 759"/>
              <a:gd name="T59" fmla="*/ 233 h 642"/>
              <a:gd name="T60" fmla="*/ 525 w 759"/>
              <a:gd name="T61" fmla="*/ 248 h 642"/>
              <a:gd name="T62" fmla="*/ 569 w 759"/>
              <a:gd name="T63" fmla="*/ 291 h 642"/>
              <a:gd name="T64" fmla="*/ 671 w 759"/>
              <a:gd name="T65" fmla="*/ 291 h 642"/>
              <a:gd name="T66" fmla="*/ 758 w 759"/>
              <a:gd name="T67" fmla="*/ 379 h 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759" h="642">
                <a:moveTo>
                  <a:pt x="350" y="379"/>
                </a:moveTo>
                <a:lnTo>
                  <a:pt x="350" y="554"/>
                </a:lnTo>
                <a:cubicBezTo>
                  <a:pt x="350" y="602"/>
                  <a:pt x="311" y="641"/>
                  <a:pt x="263" y="641"/>
                </a:cubicBezTo>
                <a:lnTo>
                  <a:pt x="88" y="641"/>
                </a:lnTo>
                <a:cubicBezTo>
                  <a:pt x="39" y="641"/>
                  <a:pt x="0" y="602"/>
                  <a:pt x="0" y="554"/>
                </a:cubicBezTo>
                <a:lnTo>
                  <a:pt x="0" y="233"/>
                </a:lnTo>
                <a:cubicBezTo>
                  <a:pt x="0" y="105"/>
                  <a:pt x="105" y="0"/>
                  <a:pt x="233" y="0"/>
                </a:cubicBezTo>
                <a:lnTo>
                  <a:pt x="263" y="0"/>
                </a:lnTo>
                <a:cubicBezTo>
                  <a:pt x="279" y="0"/>
                  <a:pt x="292" y="13"/>
                  <a:pt x="292" y="29"/>
                </a:cubicBezTo>
                <a:lnTo>
                  <a:pt x="292" y="87"/>
                </a:lnTo>
                <a:cubicBezTo>
                  <a:pt x="292" y="103"/>
                  <a:pt x="279" y="116"/>
                  <a:pt x="263" y="116"/>
                </a:cubicBezTo>
                <a:lnTo>
                  <a:pt x="233" y="116"/>
                </a:lnTo>
                <a:cubicBezTo>
                  <a:pt x="169" y="116"/>
                  <a:pt x="117" y="169"/>
                  <a:pt x="117" y="233"/>
                </a:cubicBezTo>
                <a:lnTo>
                  <a:pt x="117" y="248"/>
                </a:lnTo>
                <a:cubicBezTo>
                  <a:pt x="117" y="272"/>
                  <a:pt x="136" y="291"/>
                  <a:pt x="161" y="291"/>
                </a:cubicBezTo>
                <a:lnTo>
                  <a:pt x="263" y="291"/>
                </a:lnTo>
                <a:cubicBezTo>
                  <a:pt x="311" y="291"/>
                  <a:pt x="350" y="330"/>
                  <a:pt x="350" y="379"/>
                </a:cubicBezTo>
                <a:close/>
                <a:moveTo>
                  <a:pt x="758" y="379"/>
                </a:moveTo>
                <a:lnTo>
                  <a:pt x="758" y="554"/>
                </a:lnTo>
                <a:cubicBezTo>
                  <a:pt x="758" y="602"/>
                  <a:pt x="719" y="641"/>
                  <a:pt x="671" y="641"/>
                </a:cubicBezTo>
                <a:lnTo>
                  <a:pt x="496" y="641"/>
                </a:lnTo>
                <a:cubicBezTo>
                  <a:pt x="447" y="641"/>
                  <a:pt x="408" y="602"/>
                  <a:pt x="408" y="554"/>
                </a:cubicBezTo>
                <a:lnTo>
                  <a:pt x="408" y="233"/>
                </a:lnTo>
                <a:cubicBezTo>
                  <a:pt x="408" y="105"/>
                  <a:pt x="513" y="0"/>
                  <a:pt x="642" y="0"/>
                </a:cubicBezTo>
                <a:lnTo>
                  <a:pt x="671" y="0"/>
                </a:lnTo>
                <a:cubicBezTo>
                  <a:pt x="687" y="0"/>
                  <a:pt x="700" y="13"/>
                  <a:pt x="700" y="29"/>
                </a:cubicBezTo>
                <a:lnTo>
                  <a:pt x="700" y="87"/>
                </a:lnTo>
                <a:cubicBezTo>
                  <a:pt x="700" y="103"/>
                  <a:pt x="687" y="116"/>
                  <a:pt x="671" y="116"/>
                </a:cubicBezTo>
                <a:lnTo>
                  <a:pt x="642" y="116"/>
                </a:lnTo>
                <a:cubicBezTo>
                  <a:pt x="577" y="116"/>
                  <a:pt x="525" y="169"/>
                  <a:pt x="525" y="233"/>
                </a:cubicBezTo>
                <a:lnTo>
                  <a:pt x="525" y="248"/>
                </a:lnTo>
                <a:cubicBezTo>
                  <a:pt x="525" y="272"/>
                  <a:pt x="545" y="291"/>
                  <a:pt x="569" y="291"/>
                </a:cubicBezTo>
                <a:lnTo>
                  <a:pt x="671" y="291"/>
                </a:lnTo>
                <a:cubicBezTo>
                  <a:pt x="719" y="291"/>
                  <a:pt x="758" y="330"/>
                  <a:pt x="758" y="379"/>
                </a:cubicBezTo>
                <a:close/>
              </a:path>
            </a:pathLst>
          </a:custGeom>
          <a:solidFill>
            <a:srgbClr val="69ACE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>
            <a:defPPr>
              <a:defRPr lang="en-GB"/>
            </a:defPPr>
            <a:lvl1pPr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1pPr>
            <a:lvl2pPr marL="742950" indent="-28575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2pPr>
            <a:lvl3pPr marL="11430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3pPr>
            <a:lvl4pPr marL="16002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4pPr>
            <a:lvl5pPr marL="2057400" indent="-228600" algn="l" defTabSz="457200" rtl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5pPr>
            <a:lvl6pPr marL="22860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6pPr>
            <a:lvl7pPr marL="27432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7pPr>
            <a:lvl8pPr marL="32004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8pPr>
            <a:lvl9pPr marL="3657600" algn="l" defTabSz="4572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SimSun" charset="0"/>
                <a:cs typeface="SimSun" charset="0"/>
              </a:defRPr>
            </a:lvl9pPr>
          </a:lstStyle>
          <a:p>
            <a:pPr marL="0" marR="0" lvl="0" indent="0" algn="l" defTabSz="342900" rtl="0" eaLnBrk="1" fontAlgn="base" latinLnBrk="0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srgbClr val="E2BC00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</a:endParaRPr>
          </a:p>
        </p:txBody>
      </p:sp>
      <p:sp>
        <p:nvSpPr>
          <p:cNvPr id="10" name="Quote">
            <a:extLst>
              <a:ext uri="{FF2B5EF4-FFF2-40B4-BE49-F238E27FC236}">
                <a16:creationId xmlns:a16="http://schemas.microsoft.com/office/drawing/2014/main" id="{D569EA10-43E0-4BEE-B214-09F7B8A232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38633" y="2149100"/>
            <a:ext cx="2452748" cy="136176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EEE55CF8-625E-4400-8F6B-ECBACA3EBA5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AD6D53B2-B358-42B0-8674-1675EB1C62A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251" y="39087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2614308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1554FC-FADE-4575-A597-D22AD9E65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79796" y="285751"/>
            <a:ext cx="8584406" cy="4571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17C347-6C9A-4E19-9B45-59DD15CEE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88702" y="1056529"/>
            <a:ext cx="3019509" cy="3030441"/>
          </a:xfrm>
          <a:prstGeom prst="rect">
            <a:avLst/>
          </a:prstGeom>
          <a:solidFill>
            <a:srgbClr val="092C7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766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ource Sans Pro" panose="020B0503030403020204" pitchFamily="34" charset="0"/>
              <a:ea typeface="Source Sans Pro" panose="020B0503030403020204" pitchFamily="34" charset="0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392F947-1432-4A46-A4D0-277EDD87161D}"/>
              </a:ext>
            </a:extLst>
          </p:cNvPr>
          <p:cNvSpPr/>
          <p:nvPr userDrawn="1"/>
        </p:nvSpPr>
        <p:spPr>
          <a:xfrm>
            <a:off x="1416326" y="1543050"/>
            <a:ext cx="4253948" cy="2057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Quote">
            <a:extLst>
              <a:ext uri="{FF2B5EF4-FFF2-40B4-BE49-F238E27FC236}">
                <a16:creationId xmlns:a16="http://schemas.microsoft.com/office/drawing/2014/main" id="{5C8A66A0-BC82-4893-917E-EB5E32A0EFD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80255" y="1925782"/>
            <a:ext cx="3308447" cy="133003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b="1" i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" name="Picture">
            <a:extLst>
              <a:ext uri="{FF2B5EF4-FFF2-40B4-BE49-F238E27FC236}">
                <a16:creationId xmlns:a16="http://schemas.microsoft.com/office/drawing/2014/main" id="{4E6386A3-9469-4807-90E8-CCCADF41D9A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5670273" y="1543050"/>
            <a:ext cx="2057400" cy="2057400"/>
          </a:xfrm>
          <a:custGeom>
            <a:avLst/>
            <a:gdLst>
              <a:gd name="connsiteX0" fmla="*/ 0 w 2743200"/>
              <a:gd name="connsiteY0" fmla="*/ 0 h 2743200"/>
              <a:gd name="connsiteX1" fmla="*/ 2743200 w 2743200"/>
              <a:gd name="connsiteY1" fmla="*/ 0 h 2743200"/>
              <a:gd name="connsiteX2" fmla="*/ 2743200 w 2743200"/>
              <a:gd name="connsiteY2" fmla="*/ 2743200 h 2743200"/>
              <a:gd name="connsiteX3" fmla="*/ 0 w 2743200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43200" h="2743200">
                <a:moveTo>
                  <a:pt x="0" y="0"/>
                </a:moveTo>
                <a:lnTo>
                  <a:pt x="2743200" y="0"/>
                </a:lnTo>
                <a:lnTo>
                  <a:pt x="2743200" y="2743200"/>
                </a:lnTo>
                <a:lnTo>
                  <a:pt x="0" y="27432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/>
          </a:p>
        </p:txBody>
      </p:sp>
      <p:sp>
        <p:nvSpPr>
          <p:cNvPr id="10" name="Page Number">
            <a:extLst>
              <a:ext uri="{FF2B5EF4-FFF2-40B4-BE49-F238E27FC236}">
                <a16:creationId xmlns:a16="http://schemas.microsoft.com/office/drawing/2014/main" id="{C812EE0D-8561-48A0-A9AE-FEBB91B26CA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0B1D907D-0C88-48F8-8FE2-9848768ADBD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670272" y="3600450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337856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">
            <a:extLst>
              <a:ext uri="{FF2B5EF4-FFF2-40B4-BE49-F238E27FC236}">
                <a16:creationId xmlns:a16="http://schemas.microsoft.com/office/drawing/2014/main" id="{F08CEFFB-6BD8-49FB-A944-EE0CBB8B7AD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77B7E-D676-4430-9251-20A93BF455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211955E-A65C-4E31-A691-13A70FEEC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479986"/>
            <a:ext cx="9144000" cy="269367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3" name="Picture 1">
            <a:extLst>
              <a:ext uri="{FF2B5EF4-FFF2-40B4-BE49-F238E27FC236}">
                <a16:creationId xmlns:a16="http://schemas.microsoft.com/office/drawing/2014/main" id="{3EF03DDC-6633-494B-9776-488C6BEEF14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auto">
          <a:xfrm>
            <a:off x="533919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Bullet 1">
            <a:extLst>
              <a:ext uri="{FF2B5EF4-FFF2-40B4-BE49-F238E27FC236}">
                <a16:creationId xmlns:a16="http://schemas.microsoft.com/office/drawing/2014/main" id="{4A0E21E2-0D13-441F-82DA-7A39FD0CFA1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37750" y="358399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Picture 2">
            <a:extLst>
              <a:ext uri="{FF2B5EF4-FFF2-40B4-BE49-F238E27FC236}">
                <a16:creationId xmlns:a16="http://schemas.microsoft.com/office/drawing/2014/main" id="{2E4C83EF-E5C1-438E-8B2B-8E1C2D8A34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auto">
          <a:xfrm>
            <a:off x="2683807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1" name="Bullet 2">
            <a:extLst>
              <a:ext uri="{FF2B5EF4-FFF2-40B4-BE49-F238E27FC236}">
                <a16:creationId xmlns:a16="http://schemas.microsoft.com/office/drawing/2014/main" id="{D54FA790-8A27-4C02-86E4-F475F67FD48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683807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1" name="Picture 3">
            <a:extLst>
              <a:ext uri="{FF2B5EF4-FFF2-40B4-BE49-F238E27FC236}">
                <a16:creationId xmlns:a16="http://schemas.microsoft.com/office/drawing/2014/main" id="{A351FD4D-8E7A-4EB5-B689-26D5EE8CBDA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auto">
          <a:xfrm>
            <a:off x="4796130" y="157401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2" name="Bullet 3">
            <a:extLst>
              <a:ext uri="{FF2B5EF4-FFF2-40B4-BE49-F238E27FC236}">
                <a16:creationId xmlns:a16="http://schemas.microsoft.com/office/drawing/2014/main" id="{7E7E2D7E-6AA9-45C1-862B-20DD1416268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99963" y="3598717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0" name="Picture 4">
            <a:extLst>
              <a:ext uri="{FF2B5EF4-FFF2-40B4-BE49-F238E27FC236}">
                <a16:creationId xmlns:a16="http://schemas.microsoft.com/office/drawing/2014/main" id="{D8648803-C884-4BE6-8CD5-BC3B1F26808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auto">
          <a:xfrm>
            <a:off x="6933252" y="1559292"/>
            <a:ext cx="1687285" cy="1665353"/>
          </a:xfrm>
          <a:prstGeom prst="ellipse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3" name="Bullet 4">
            <a:extLst>
              <a:ext uri="{FF2B5EF4-FFF2-40B4-BE49-F238E27FC236}">
                <a16:creationId xmlns:a16="http://schemas.microsoft.com/office/drawing/2014/main" id="{D7971259-2CFF-43DE-B8EF-1B4A73DC884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35168" y="3583996"/>
            <a:ext cx="1683452" cy="1142999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27" name="Page Number">
            <a:extLst>
              <a:ext uri="{FF2B5EF4-FFF2-40B4-BE49-F238E27FC236}">
                <a16:creationId xmlns:a16="http://schemas.microsoft.com/office/drawing/2014/main" id="{D7320757-0FB4-4CE4-B232-73364EDF6C6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8" name="Text Placeholder 13">
            <a:extLst>
              <a:ext uri="{FF2B5EF4-FFF2-40B4-BE49-F238E27FC236}">
                <a16:creationId xmlns:a16="http://schemas.microsoft.com/office/drawing/2014/main" id="{23EDEA9D-6619-4636-9D0C-708BA2E0C94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63" y="3239365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9" name="Text Placeholder 13">
            <a:extLst>
              <a:ext uri="{FF2B5EF4-FFF2-40B4-BE49-F238E27FC236}">
                <a16:creationId xmlns:a16="http://schemas.microsoft.com/office/drawing/2014/main" id="{A0086350-D8A5-4130-8619-AE16BACE43C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812135" y="3245850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0" name="Text Placeholder 13">
            <a:extLst>
              <a:ext uri="{FF2B5EF4-FFF2-40B4-BE49-F238E27FC236}">
                <a16:creationId xmlns:a16="http://schemas.microsoft.com/office/drawing/2014/main" id="{D6D743B7-EFB0-47FD-A3B0-8348B7AE46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26374" y="324351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31" name="Text Placeholder 13">
            <a:extLst>
              <a:ext uri="{FF2B5EF4-FFF2-40B4-BE49-F238E27FC236}">
                <a16:creationId xmlns:a16="http://schemas.microsoft.com/office/drawing/2014/main" id="{CCE9FB30-9A0B-481A-8316-DA7750A5B61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63496" y="3229986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8280071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Blue Callout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D48CE8C-C275-46E6-9D6E-D300E5B923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9534" y="1600200"/>
            <a:ext cx="1943100" cy="1943100"/>
          </a:xfrm>
          <a:prstGeom prst="ellipse">
            <a:avLst/>
          </a:prstGeom>
          <a:solidFill>
            <a:srgbClr val="092C74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23886" y="1775113"/>
            <a:ext cx="5162914" cy="1593273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sp>
        <p:nvSpPr>
          <p:cNvPr id="6" name="Page Number">
            <a:extLst>
              <a:ext uri="{FF2B5EF4-FFF2-40B4-BE49-F238E27FC236}">
                <a16:creationId xmlns:a16="http://schemas.microsoft.com/office/drawing/2014/main" id="{DD38D696-ECB8-473D-97C3-2C4977B479B9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529167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mple Ca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">
            <a:extLst>
              <a:ext uri="{FF2B5EF4-FFF2-40B4-BE49-F238E27FC236}">
                <a16:creationId xmlns:a16="http://schemas.microsoft.com/office/drawing/2014/main" id="{20A1A377-F0DC-451D-AD18-E54E930A61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71600" y="2059686"/>
            <a:ext cx="6400800" cy="1024128"/>
          </a:xfrm>
          <a:prstGeom prst="rect">
            <a:avLst/>
          </a:prstGeo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6400800"/>
                      <a:gd name="connsiteY0" fmla="*/ 0 h 1024128"/>
                      <a:gd name="connsiteX1" fmla="*/ 448056 w 6400800"/>
                      <a:gd name="connsiteY1" fmla="*/ 0 h 1024128"/>
                      <a:gd name="connsiteX2" fmla="*/ 1216152 w 6400800"/>
                      <a:gd name="connsiteY2" fmla="*/ 0 h 1024128"/>
                      <a:gd name="connsiteX3" fmla="*/ 1920240 w 6400800"/>
                      <a:gd name="connsiteY3" fmla="*/ 0 h 1024128"/>
                      <a:gd name="connsiteX4" fmla="*/ 2368296 w 6400800"/>
                      <a:gd name="connsiteY4" fmla="*/ 0 h 1024128"/>
                      <a:gd name="connsiteX5" fmla="*/ 2944368 w 6400800"/>
                      <a:gd name="connsiteY5" fmla="*/ 0 h 1024128"/>
                      <a:gd name="connsiteX6" fmla="*/ 3712464 w 6400800"/>
                      <a:gd name="connsiteY6" fmla="*/ 0 h 1024128"/>
                      <a:gd name="connsiteX7" fmla="*/ 4352544 w 6400800"/>
                      <a:gd name="connsiteY7" fmla="*/ 0 h 1024128"/>
                      <a:gd name="connsiteX8" fmla="*/ 5056632 w 6400800"/>
                      <a:gd name="connsiteY8" fmla="*/ 0 h 1024128"/>
                      <a:gd name="connsiteX9" fmla="*/ 5632704 w 6400800"/>
                      <a:gd name="connsiteY9" fmla="*/ 0 h 1024128"/>
                      <a:gd name="connsiteX10" fmla="*/ 6400800 w 6400800"/>
                      <a:gd name="connsiteY10" fmla="*/ 0 h 1024128"/>
                      <a:gd name="connsiteX11" fmla="*/ 6400800 w 6400800"/>
                      <a:gd name="connsiteY11" fmla="*/ 532547 h 1024128"/>
                      <a:gd name="connsiteX12" fmla="*/ 6400800 w 6400800"/>
                      <a:gd name="connsiteY12" fmla="*/ 1024128 h 1024128"/>
                      <a:gd name="connsiteX13" fmla="*/ 5952744 w 6400800"/>
                      <a:gd name="connsiteY13" fmla="*/ 1024128 h 1024128"/>
                      <a:gd name="connsiteX14" fmla="*/ 5504688 w 6400800"/>
                      <a:gd name="connsiteY14" fmla="*/ 1024128 h 1024128"/>
                      <a:gd name="connsiteX15" fmla="*/ 4800600 w 6400800"/>
                      <a:gd name="connsiteY15" fmla="*/ 1024128 h 1024128"/>
                      <a:gd name="connsiteX16" fmla="*/ 4352544 w 6400800"/>
                      <a:gd name="connsiteY16" fmla="*/ 1024128 h 1024128"/>
                      <a:gd name="connsiteX17" fmla="*/ 3712464 w 6400800"/>
                      <a:gd name="connsiteY17" fmla="*/ 1024128 h 1024128"/>
                      <a:gd name="connsiteX18" fmla="*/ 3200400 w 6400800"/>
                      <a:gd name="connsiteY18" fmla="*/ 1024128 h 1024128"/>
                      <a:gd name="connsiteX19" fmla="*/ 2560320 w 6400800"/>
                      <a:gd name="connsiteY19" fmla="*/ 1024128 h 1024128"/>
                      <a:gd name="connsiteX20" fmla="*/ 1920240 w 6400800"/>
                      <a:gd name="connsiteY20" fmla="*/ 1024128 h 1024128"/>
                      <a:gd name="connsiteX21" fmla="*/ 1280160 w 6400800"/>
                      <a:gd name="connsiteY21" fmla="*/ 1024128 h 1024128"/>
                      <a:gd name="connsiteX22" fmla="*/ 640080 w 6400800"/>
                      <a:gd name="connsiteY22" fmla="*/ 1024128 h 1024128"/>
                      <a:gd name="connsiteX23" fmla="*/ 0 w 6400800"/>
                      <a:gd name="connsiteY23" fmla="*/ 1024128 h 1024128"/>
                      <a:gd name="connsiteX24" fmla="*/ 0 w 6400800"/>
                      <a:gd name="connsiteY24" fmla="*/ 501823 h 1024128"/>
                      <a:gd name="connsiteX25" fmla="*/ 0 w 6400800"/>
                      <a:gd name="connsiteY25" fmla="*/ 0 h 10241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6400800" h="1024128" fill="none" extrusionOk="0">
                        <a:moveTo>
                          <a:pt x="0" y="0"/>
                        </a:moveTo>
                        <a:cubicBezTo>
                          <a:pt x="114003" y="2240"/>
                          <a:pt x="334853" y="8483"/>
                          <a:pt x="448056" y="0"/>
                        </a:cubicBezTo>
                        <a:cubicBezTo>
                          <a:pt x="561259" y="-8483"/>
                          <a:pt x="898673" y="32867"/>
                          <a:pt x="1216152" y="0"/>
                        </a:cubicBezTo>
                        <a:cubicBezTo>
                          <a:pt x="1533631" y="-32867"/>
                          <a:pt x="1777884" y="21873"/>
                          <a:pt x="1920240" y="0"/>
                        </a:cubicBezTo>
                        <a:cubicBezTo>
                          <a:pt x="2062596" y="-21873"/>
                          <a:pt x="2221069" y="21062"/>
                          <a:pt x="2368296" y="0"/>
                        </a:cubicBezTo>
                        <a:cubicBezTo>
                          <a:pt x="2515523" y="-21062"/>
                          <a:pt x="2687131" y="-25525"/>
                          <a:pt x="2944368" y="0"/>
                        </a:cubicBezTo>
                        <a:cubicBezTo>
                          <a:pt x="3201605" y="25525"/>
                          <a:pt x="3525093" y="-23965"/>
                          <a:pt x="3712464" y="0"/>
                        </a:cubicBezTo>
                        <a:cubicBezTo>
                          <a:pt x="3899835" y="23965"/>
                          <a:pt x="4160557" y="-24896"/>
                          <a:pt x="4352544" y="0"/>
                        </a:cubicBezTo>
                        <a:cubicBezTo>
                          <a:pt x="4544531" y="24896"/>
                          <a:pt x="4867664" y="-32301"/>
                          <a:pt x="5056632" y="0"/>
                        </a:cubicBezTo>
                        <a:cubicBezTo>
                          <a:pt x="5245600" y="32301"/>
                          <a:pt x="5477915" y="3001"/>
                          <a:pt x="5632704" y="0"/>
                        </a:cubicBezTo>
                        <a:cubicBezTo>
                          <a:pt x="5787493" y="-3001"/>
                          <a:pt x="6237857" y="22197"/>
                          <a:pt x="6400800" y="0"/>
                        </a:cubicBezTo>
                        <a:cubicBezTo>
                          <a:pt x="6396578" y="133146"/>
                          <a:pt x="6403251" y="296148"/>
                          <a:pt x="6400800" y="532547"/>
                        </a:cubicBezTo>
                        <a:cubicBezTo>
                          <a:pt x="6398349" y="768946"/>
                          <a:pt x="6381196" y="898683"/>
                          <a:pt x="6400800" y="1024128"/>
                        </a:cubicBezTo>
                        <a:cubicBezTo>
                          <a:pt x="6268239" y="1024008"/>
                          <a:pt x="6143268" y="1010020"/>
                          <a:pt x="5952744" y="1024128"/>
                        </a:cubicBezTo>
                        <a:cubicBezTo>
                          <a:pt x="5762220" y="1038236"/>
                          <a:pt x="5643066" y="1008549"/>
                          <a:pt x="5504688" y="1024128"/>
                        </a:cubicBezTo>
                        <a:cubicBezTo>
                          <a:pt x="5366310" y="1039707"/>
                          <a:pt x="5106931" y="1022226"/>
                          <a:pt x="4800600" y="1024128"/>
                        </a:cubicBezTo>
                        <a:cubicBezTo>
                          <a:pt x="4494269" y="1026030"/>
                          <a:pt x="4548652" y="1032944"/>
                          <a:pt x="4352544" y="1024128"/>
                        </a:cubicBezTo>
                        <a:cubicBezTo>
                          <a:pt x="4156436" y="1015312"/>
                          <a:pt x="3931114" y="1004365"/>
                          <a:pt x="3712464" y="1024128"/>
                        </a:cubicBezTo>
                        <a:cubicBezTo>
                          <a:pt x="3493814" y="1043891"/>
                          <a:pt x="3437052" y="1026545"/>
                          <a:pt x="3200400" y="1024128"/>
                        </a:cubicBezTo>
                        <a:cubicBezTo>
                          <a:pt x="2963748" y="1021711"/>
                          <a:pt x="2864624" y="1004544"/>
                          <a:pt x="2560320" y="1024128"/>
                        </a:cubicBezTo>
                        <a:cubicBezTo>
                          <a:pt x="2256016" y="1043712"/>
                          <a:pt x="2229375" y="1000575"/>
                          <a:pt x="1920240" y="1024128"/>
                        </a:cubicBezTo>
                        <a:cubicBezTo>
                          <a:pt x="1611105" y="1047681"/>
                          <a:pt x="1448612" y="1019113"/>
                          <a:pt x="1280160" y="1024128"/>
                        </a:cubicBezTo>
                        <a:cubicBezTo>
                          <a:pt x="1111708" y="1029143"/>
                          <a:pt x="922508" y="1019914"/>
                          <a:pt x="640080" y="1024128"/>
                        </a:cubicBezTo>
                        <a:cubicBezTo>
                          <a:pt x="357652" y="1028342"/>
                          <a:pt x="253574" y="1044160"/>
                          <a:pt x="0" y="1024128"/>
                        </a:cubicBezTo>
                        <a:cubicBezTo>
                          <a:pt x="-2269" y="848950"/>
                          <a:pt x="14764" y="685118"/>
                          <a:pt x="0" y="501823"/>
                        </a:cubicBezTo>
                        <a:cubicBezTo>
                          <a:pt x="-14764" y="318529"/>
                          <a:pt x="23002" y="223198"/>
                          <a:pt x="0" y="0"/>
                        </a:cubicBezTo>
                        <a:close/>
                      </a:path>
                      <a:path w="6400800" h="1024128" stroke="0" extrusionOk="0">
                        <a:moveTo>
                          <a:pt x="0" y="0"/>
                        </a:moveTo>
                        <a:cubicBezTo>
                          <a:pt x="257510" y="5952"/>
                          <a:pt x="323222" y="-23013"/>
                          <a:pt x="576072" y="0"/>
                        </a:cubicBezTo>
                        <a:cubicBezTo>
                          <a:pt x="828922" y="23013"/>
                          <a:pt x="906989" y="-3764"/>
                          <a:pt x="1024128" y="0"/>
                        </a:cubicBezTo>
                        <a:cubicBezTo>
                          <a:pt x="1141267" y="3764"/>
                          <a:pt x="1608844" y="14506"/>
                          <a:pt x="1792224" y="0"/>
                        </a:cubicBezTo>
                        <a:cubicBezTo>
                          <a:pt x="1975604" y="-14506"/>
                          <a:pt x="2125923" y="3677"/>
                          <a:pt x="2368296" y="0"/>
                        </a:cubicBezTo>
                        <a:cubicBezTo>
                          <a:pt x="2610669" y="-3677"/>
                          <a:pt x="2825109" y="26561"/>
                          <a:pt x="2944368" y="0"/>
                        </a:cubicBezTo>
                        <a:cubicBezTo>
                          <a:pt x="3063627" y="-26561"/>
                          <a:pt x="3353138" y="-4308"/>
                          <a:pt x="3712464" y="0"/>
                        </a:cubicBezTo>
                        <a:cubicBezTo>
                          <a:pt x="4071790" y="4308"/>
                          <a:pt x="4009888" y="23758"/>
                          <a:pt x="4224528" y="0"/>
                        </a:cubicBezTo>
                        <a:cubicBezTo>
                          <a:pt x="4439168" y="-23758"/>
                          <a:pt x="4697605" y="-12830"/>
                          <a:pt x="4992624" y="0"/>
                        </a:cubicBezTo>
                        <a:cubicBezTo>
                          <a:pt x="5287643" y="12830"/>
                          <a:pt x="5398489" y="34515"/>
                          <a:pt x="5760720" y="0"/>
                        </a:cubicBezTo>
                        <a:cubicBezTo>
                          <a:pt x="6122951" y="-34515"/>
                          <a:pt x="6246735" y="28921"/>
                          <a:pt x="6400800" y="0"/>
                        </a:cubicBezTo>
                        <a:cubicBezTo>
                          <a:pt x="6379169" y="250330"/>
                          <a:pt x="6388764" y="374694"/>
                          <a:pt x="6400800" y="532547"/>
                        </a:cubicBezTo>
                        <a:cubicBezTo>
                          <a:pt x="6412836" y="690400"/>
                          <a:pt x="6398280" y="916356"/>
                          <a:pt x="6400800" y="1024128"/>
                        </a:cubicBezTo>
                        <a:cubicBezTo>
                          <a:pt x="6284915" y="1021275"/>
                          <a:pt x="6077492" y="1042253"/>
                          <a:pt x="5952744" y="1024128"/>
                        </a:cubicBezTo>
                        <a:cubicBezTo>
                          <a:pt x="5827996" y="1006003"/>
                          <a:pt x="5563410" y="1037273"/>
                          <a:pt x="5184648" y="1024128"/>
                        </a:cubicBezTo>
                        <a:cubicBezTo>
                          <a:pt x="4805886" y="1010983"/>
                          <a:pt x="4901458" y="1045731"/>
                          <a:pt x="4672584" y="1024128"/>
                        </a:cubicBezTo>
                        <a:cubicBezTo>
                          <a:pt x="4443710" y="1002525"/>
                          <a:pt x="4282734" y="1016145"/>
                          <a:pt x="4032504" y="1024128"/>
                        </a:cubicBezTo>
                        <a:cubicBezTo>
                          <a:pt x="3782274" y="1032111"/>
                          <a:pt x="3608184" y="1005870"/>
                          <a:pt x="3264408" y="1024128"/>
                        </a:cubicBezTo>
                        <a:cubicBezTo>
                          <a:pt x="2920632" y="1042386"/>
                          <a:pt x="2836861" y="997002"/>
                          <a:pt x="2624328" y="1024128"/>
                        </a:cubicBezTo>
                        <a:cubicBezTo>
                          <a:pt x="2411795" y="1051254"/>
                          <a:pt x="2380197" y="1041522"/>
                          <a:pt x="2176272" y="1024128"/>
                        </a:cubicBezTo>
                        <a:cubicBezTo>
                          <a:pt x="1972347" y="1006734"/>
                          <a:pt x="1811281" y="1033774"/>
                          <a:pt x="1664208" y="1024128"/>
                        </a:cubicBezTo>
                        <a:cubicBezTo>
                          <a:pt x="1517135" y="1014482"/>
                          <a:pt x="1095838" y="1045874"/>
                          <a:pt x="896112" y="1024128"/>
                        </a:cubicBezTo>
                        <a:cubicBezTo>
                          <a:pt x="696386" y="1002382"/>
                          <a:pt x="368294" y="1032078"/>
                          <a:pt x="0" y="1024128"/>
                        </a:cubicBezTo>
                        <a:cubicBezTo>
                          <a:pt x="11432" y="882552"/>
                          <a:pt x="17460" y="773110"/>
                          <a:pt x="0" y="532547"/>
                        </a:cubicBezTo>
                        <a:cubicBezTo>
                          <a:pt x="-17460" y="291984"/>
                          <a:pt x="-24626" y="19526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>
            <a:normAutofit/>
          </a:bodyPr>
          <a:lstStyle>
            <a:lvl1pPr marL="0" indent="0" algn="ctr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 subtitle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C484E3-124A-47D6-8B12-3738DF80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4753" y="1822294"/>
            <a:ext cx="474784" cy="474784"/>
            <a:chOff x="1503190" y="2206870"/>
            <a:chExt cx="633045" cy="633045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97047BEA-0185-4428-83CD-C2CCF102CD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B4A0406-8E88-4181-A084-F1E09631C2E4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19713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A41340-23BB-4726-9CB7-A4F56882D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0800000">
            <a:off x="7547978" y="2846422"/>
            <a:ext cx="474784" cy="474784"/>
            <a:chOff x="1511836" y="2206870"/>
            <a:chExt cx="633045" cy="63304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A46C6C1-5E6D-4844-89AC-AE75A12818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56241" y="2206870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E3B8023-386E-4231-9B54-4F983B4E81D9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1828359" y="1899583"/>
              <a:ext cx="0" cy="633045"/>
            </a:xfrm>
            <a:prstGeom prst="line">
              <a:avLst/>
            </a:prstGeom>
            <a:ln w="76200">
              <a:solidFill>
                <a:schemeClr val="tx2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11" name="JHU logo">
            <a:extLst>
              <a:ext uri="{FF2B5EF4-FFF2-40B4-BE49-F238E27FC236}">
                <a16:creationId xmlns:a16="http://schemas.microsoft.com/office/drawing/2014/main" id="{1D7ACFFF-E1BA-2041-9290-C771E173B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2" name="Page Number">
            <a:extLst>
              <a:ext uri="{FF2B5EF4-FFF2-40B4-BE49-F238E27FC236}">
                <a16:creationId xmlns:a16="http://schemas.microsoft.com/office/drawing/2014/main" id="{EE4A65FC-086F-464B-8207-2570400E7A4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70715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6942438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6942438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F3FDE6CB-48E2-2B41-831C-C8921A0A1D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FDDCEC8F-2C58-466A-B78D-B21B7AC0B1B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937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Item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D5097E42-140C-40C0-8533-B3376C89BF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D29B067-FC08-4D13-A58F-B927560B51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Item 1 Title">
            <a:extLst>
              <a:ext uri="{FF2B5EF4-FFF2-40B4-BE49-F238E27FC236}">
                <a16:creationId xmlns:a16="http://schemas.microsoft.com/office/drawing/2014/main" id="{9034A217-D3D6-4202-8E9F-F36C90A940A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676897" y="141636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5" name="Item 1 Text">
            <a:extLst>
              <a:ext uri="{FF2B5EF4-FFF2-40B4-BE49-F238E27FC236}">
                <a16:creationId xmlns:a16="http://schemas.microsoft.com/office/drawing/2014/main" id="{33BAD677-83D8-40A2-BACC-37416269DE0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676897" y="174283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6" name="Item 2 Title">
            <a:extLst>
              <a:ext uri="{FF2B5EF4-FFF2-40B4-BE49-F238E27FC236}">
                <a16:creationId xmlns:a16="http://schemas.microsoft.com/office/drawing/2014/main" id="{0ADB9006-E953-4BF3-8775-AC491016CA2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676897" y="2465012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7" name="Item 2 Text">
            <a:extLst>
              <a:ext uri="{FF2B5EF4-FFF2-40B4-BE49-F238E27FC236}">
                <a16:creationId xmlns:a16="http://schemas.microsoft.com/office/drawing/2014/main" id="{D1C23B3C-B769-45CD-A360-A8F635A4253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676897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9F90BECE-4540-471E-8091-719EC4FA05F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676897" y="3513663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ED72E041-964B-4181-B257-1EE6C8213AA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676897" y="3849661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0" name="Item 4 Title">
            <a:extLst>
              <a:ext uri="{FF2B5EF4-FFF2-40B4-BE49-F238E27FC236}">
                <a16:creationId xmlns:a16="http://schemas.microsoft.com/office/drawing/2014/main" id="{6C648141-3B1A-4A5B-A08A-B937DA82B3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724232" y="141636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A46F24BA-C9D1-4501-95F5-C0354BAA510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724232" y="1742834"/>
            <a:ext cx="2895103" cy="5485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2" name="Item 5 Title">
            <a:extLst>
              <a:ext uri="{FF2B5EF4-FFF2-40B4-BE49-F238E27FC236}">
                <a16:creationId xmlns:a16="http://schemas.microsoft.com/office/drawing/2014/main" id="{199E24F4-ADFC-407D-A87C-5787686386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5724232" y="2465011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3" name="Item 5 Text">
            <a:extLst>
              <a:ext uri="{FF2B5EF4-FFF2-40B4-BE49-F238E27FC236}">
                <a16:creationId xmlns:a16="http://schemas.microsoft.com/office/drawing/2014/main" id="{06BC9547-5CA5-4871-A52E-478C55785DA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5724232" y="2801009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4" name="Item 6 Title">
            <a:extLst>
              <a:ext uri="{FF2B5EF4-FFF2-40B4-BE49-F238E27FC236}">
                <a16:creationId xmlns:a16="http://schemas.microsoft.com/office/drawing/2014/main" id="{64F76CE0-35A5-4304-920D-2B9471C0FBD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724232" y="3518014"/>
            <a:ext cx="2895103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Item 6 Text">
            <a:extLst>
              <a:ext uri="{FF2B5EF4-FFF2-40B4-BE49-F238E27FC236}">
                <a16:creationId xmlns:a16="http://schemas.microsoft.com/office/drawing/2014/main" id="{DD69F438-DA31-4E08-BF66-576904C0656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724232" y="3844485"/>
            <a:ext cx="2895103" cy="5486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19" name="JHU logo">
            <a:extLst>
              <a:ext uri="{FF2B5EF4-FFF2-40B4-BE49-F238E27FC236}">
                <a16:creationId xmlns:a16="http://schemas.microsoft.com/office/drawing/2014/main" id="{C23065F6-DFEC-C94D-B933-FDC2D729F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9F557C48-BE62-4248-9796-19772B87DE8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87328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2670292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019675" y="1407603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43601" y="1411274"/>
            <a:ext cx="2664068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019675" y="2244604"/>
            <a:ext cx="3587995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973066D8-F139-9040-BE1A-029E97487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5C874A4D-437B-47FA-9801-0B5730C4AFA2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6017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">
            <a:extLst>
              <a:ext uri="{FF2B5EF4-FFF2-40B4-BE49-F238E27FC236}">
                <a16:creationId xmlns:a16="http://schemas.microsoft.com/office/drawing/2014/main" id="{AE2653D2-765E-44F2-9BB1-5F44F2276F0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14BC9-864B-4D63-BFF5-8A26BC6E5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Bullets">
            <a:extLst>
              <a:ext uri="{FF2B5EF4-FFF2-40B4-BE49-F238E27FC236}">
                <a16:creationId xmlns:a16="http://schemas.microsoft.com/office/drawing/2014/main" id="{489A78E5-4DD4-4398-92E6-73293FB04D0D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33919" y="1390650"/>
            <a:ext cx="8085415" cy="3077573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spcBef>
                <a:spcPts val="750"/>
              </a:spcBef>
              <a:buClr>
                <a:srgbClr val="092C74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6" name="JHU logo">
            <a:extLst>
              <a:ext uri="{FF2B5EF4-FFF2-40B4-BE49-F238E27FC236}">
                <a16:creationId xmlns:a16="http://schemas.microsoft.com/office/drawing/2014/main" id="{3C99C444-8C2D-4CA4-AF77-EE2C147B16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7" name="Page Number">
            <a:extLst>
              <a:ext uri="{FF2B5EF4-FFF2-40B4-BE49-F238E27FC236}">
                <a16:creationId xmlns:a16="http://schemas.microsoft.com/office/drawing/2014/main" id="{A10FF969-5C1A-4F23-A07F-2B9FBF69C84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048213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6A7C88C9-85C8-4F3B-8567-910F5709557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1234D5D-7B7D-4750-82D4-FEA47688D8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Item 1">
            <a:extLst>
              <a:ext uri="{FF2B5EF4-FFF2-40B4-BE49-F238E27FC236}">
                <a16:creationId xmlns:a16="http://schemas.microsoft.com/office/drawing/2014/main" id="{671CE112-5F0A-401E-B99E-912F29D882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6331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3" name="Item 1 Title">
            <a:extLst>
              <a:ext uri="{FF2B5EF4-FFF2-40B4-BE49-F238E27FC236}">
                <a16:creationId xmlns:a16="http://schemas.microsoft.com/office/drawing/2014/main" id="{564750F6-2603-4368-BB0A-EA5F9650E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454034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9" name="Item 1 Text">
            <a:extLst>
              <a:ext uri="{FF2B5EF4-FFF2-40B4-BE49-F238E27FC236}">
                <a16:creationId xmlns:a16="http://schemas.microsoft.com/office/drawing/2014/main" id="{BEC0F934-9D51-44E6-A53D-A571EEE44F9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1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Item 2">
            <a:extLst>
              <a:ext uri="{FF2B5EF4-FFF2-40B4-BE49-F238E27FC236}">
                <a16:creationId xmlns:a16="http://schemas.microsoft.com/office/drawing/2014/main" id="{2DF5513A-26DB-4BCC-B646-BCE427C05D6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322948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775C0911-DC78-438D-982E-EE27D2BE823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240650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0" name="Item 2 Text">
            <a:extLst>
              <a:ext uri="{FF2B5EF4-FFF2-40B4-BE49-F238E27FC236}">
                <a16:creationId xmlns:a16="http://schemas.microsoft.com/office/drawing/2014/main" id="{98E448A1-8C8C-453C-90F9-C66DB75DCF3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322948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">
            <a:extLst>
              <a:ext uri="{FF2B5EF4-FFF2-40B4-BE49-F238E27FC236}">
                <a16:creationId xmlns:a16="http://schemas.microsoft.com/office/drawing/2014/main" id="{D26DFFB9-1EEE-4955-8A60-F1A0795C39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109566" y="1411274"/>
            <a:ext cx="778180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9" name="Item 3 Title">
            <a:extLst>
              <a:ext uri="{FF2B5EF4-FFF2-40B4-BE49-F238E27FC236}">
                <a16:creationId xmlns:a16="http://schemas.microsoft.com/office/drawing/2014/main" id="{6B8167EF-94E2-4549-81E1-E9702B15C16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27269" y="1411274"/>
            <a:ext cx="1580401" cy="50910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1" name="Item 3 Text">
            <a:extLst>
              <a:ext uri="{FF2B5EF4-FFF2-40B4-BE49-F238E27FC236}">
                <a16:creationId xmlns:a16="http://schemas.microsoft.com/office/drawing/2014/main" id="{475581DD-A85C-4AC1-BF7D-FCB7CF08366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109566" y="2244604"/>
            <a:ext cx="2498103" cy="23178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ABE0B50F-FC85-9549-98E5-F3626B03D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7" name="Page Number">
            <a:extLst>
              <a:ext uri="{FF2B5EF4-FFF2-40B4-BE49-F238E27FC236}">
                <a16:creationId xmlns:a16="http://schemas.microsoft.com/office/drawing/2014/main" id="{D23960BB-6DCC-47C0-8EE1-1415CC30BBA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980867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Si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157C6571-A67F-444A-A354-24A6AEAAE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A3107AEE-D1EC-481E-8467-59457D1CAD2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4" name="Item 1 Title">
            <a:extLst>
              <a:ext uri="{FF2B5EF4-FFF2-40B4-BE49-F238E27FC236}">
                <a16:creationId xmlns:a16="http://schemas.microsoft.com/office/drawing/2014/main" id="{828417AB-2C14-404F-8453-77B0EEB01EE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36330" y="1463046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3" name="Item 1 Text">
            <a:extLst>
              <a:ext uri="{FF2B5EF4-FFF2-40B4-BE49-F238E27FC236}">
                <a16:creationId xmlns:a16="http://schemas.microsoft.com/office/drawing/2014/main" id="{5EF51092-4CA9-4A33-86C8-1C731C02A1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36330" y="1947761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Item 2 Title">
            <a:extLst>
              <a:ext uri="{FF2B5EF4-FFF2-40B4-BE49-F238E27FC236}">
                <a16:creationId xmlns:a16="http://schemas.microsoft.com/office/drawing/2014/main" id="{1DDA60E4-281E-47DA-825D-C391409189E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14968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5" name="Item 2 Text">
            <a:extLst>
              <a:ext uri="{FF2B5EF4-FFF2-40B4-BE49-F238E27FC236}">
                <a16:creationId xmlns:a16="http://schemas.microsoft.com/office/drawing/2014/main" id="{D5E68B19-4B0E-4A5D-9C14-62AA3BD942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2614968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010623E4-A6FF-4A18-B236-B835BC6017F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693606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7" name="Item 3 Text">
            <a:extLst>
              <a:ext uri="{FF2B5EF4-FFF2-40B4-BE49-F238E27FC236}">
                <a16:creationId xmlns:a16="http://schemas.microsoft.com/office/drawing/2014/main" id="{EA73AD4B-8431-41F5-9F29-39748C41458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93606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69ACE5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Item 4 Title">
            <a:extLst>
              <a:ext uri="{FF2B5EF4-FFF2-40B4-BE49-F238E27FC236}">
                <a16:creationId xmlns:a16="http://schemas.microsoft.com/office/drawing/2014/main" id="{F80C40EE-0FC7-4E50-BCBE-6462A3F6A99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789823" y="1447994"/>
            <a:ext cx="181784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59" name="Item 4 Text">
            <a:extLst>
              <a:ext uri="{FF2B5EF4-FFF2-40B4-BE49-F238E27FC236}">
                <a16:creationId xmlns:a16="http://schemas.microsoft.com/office/drawing/2014/main" id="{62E2E31C-DF1E-436B-AB25-5E4D63D11C1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789823" y="1932709"/>
            <a:ext cx="1817849" cy="2582141"/>
          </a:xfrm>
          <a:prstGeom prst="rect">
            <a:avLst/>
          </a:prstGeom>
        </p:spPr>
        <p:txBody>
          <a:bodyPr>
            <a:noAutofit/>
          </a:bodyPr>
          <a:lstStyle>
            <a:lvl1pPr marL="214313" indent="-214313" algn="l">
              <a:buClr>
                <a:srgbClr val="092C74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8" name="JHU logo">
            <a:extLst>
              <a:ext uri="{FF2B5EF4-FFF2-40B4-BE49-F238E27FC236}">
                <a16:creationId xmlns:a16="http://schemas.microsoft.com/office/drawing/2014/main" id="{BEC8A3E4-9657-D240-AAAF-DBDA74D2AD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4" name="Page Number">
            <a:extLst>
              <a:ext uri="{FF2B5EF4-FFF2-40B4-BE49-F238E27FC236}">
                <a16:creationId xmlns:a16="http://schemas.microsoft.com/office/drawing/2014/main" id="{CF4BC876-D827-4E5E-A572-DF3D59B8824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868928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tems and Text -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0D8B841-262A-4B03-B51F-86A89C000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82B397-6BB2-4E5C-A669-F186A3D523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itle">
            <a:extLst>
              <a:ext uri="{FF2B5EF4-FFF2-40B4-BE49-F238E27FC236}">
                <a16:creationId xmlns:a16="http://schemas.microsoft.com/office/drawing/2014/main" id="{F5C03DA0-3375-4FDD-8DE8-6CE9A63F77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8" name="Item 1 Title">
            <a:extLst>
              <a:ext uri="{FF2B5EF4-FFF2-40B4-BE49-F238E27FC236}">
                <a16:creationId xmlns:a16="http://schemas.microsoft.com/office/drawing/2014/main" id="{5CE35401-0622-4F68-B52B-0F9A26D1D1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92988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19" name="Item 1 Text">
            <a:extLst>
              <a:ext uri="{FF2B5EF4-FFF2-40B4-BE49-F238E27FC236}">
                <a16:creationId xmlns:a16="http://schemas.microsoft.com/office/drawing/2014/main" id="{719B202F-5339-48FA-88EA-2887B53BB1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988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Item 2 Title">
            <a:extLst>
              <a:ext uri="{FF2B5EF4-FFF2-40B4-BE49-F238E27FC236}">
                <a16:creationId xmlns:a16="http://schemas.microsoft.com/office/drawing/2014/main" id="{155CFADC-A293-4DC1-B7C0-7F7CAF86ED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25730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1" name="Item 2 Text">
            <a:extLst>
              <a:ext uri="{FF2B5EF4-FFF2-40B4-BE49-F238E27FC236}">
                <a16:creationId xmlns:a16="http://schemas.microsoft.com/office/drawing/2014/main" id="{9BA58F50-BBFB-4D8E-971B-70C7E6E2E1E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25729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Item 3 Title">
            <a:extLst>
              <a:ext uri="{FF2B5EF4-FFF2-40B4-BE49-F238E27FC236}">
                <a16:creationId xmlns:a16="http://schemas.microsoft.com/office/drawing/2014/main" id="{C2583F76-A149-4B1E-B2E1-E81708D7BAC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88014" y="2118249"/>
            <a:ext cx="2101790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Item Title</a:t>
            </a:r>
          </a:p>
        </p:txBody>
      </p:sp>
      <p:sp>
        <p:nvSpPr>
          <p:cNvPr id="23" name="Item 3 Text">
            <a:extLst>
              <a:ext uri="{FF2B5EF4-FFF2-40B4-BE49-F238E27FC236}">
                <a16:creationId xmlns:a16="http://schemas.microsoft.com/office/drawing/2014/main" id="{183F46EB-750F-4011-9A50-C39EEC86CF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88014" y="2498938"/>
            <a:ext cx="2101791" cy="11491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2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4" name="JHU logo">
            <a:extLst>
              <a:ext uri="{FF2B5EF4-FFF2-40B4-BE49-F238E27FC236}">
                <a16:creationId xmlns:a16="http://schemas.microsoft.com/office/drawing/2014/main" id="{FD512B39-1077-FF47-B88A-6558380137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5" name="Page Number">
            <a:extLst>
              <a:ext uri="{FF2B5EF4-FFF2-40B4-BE49-F238E27FC236}">
                <a16:creationId xmlns:a16="http://schemas.microsoft.com/office/drawing/2014/main" id="{97A8C763-37D1-4725-B3D2-FC0A67A964F5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978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C1314DC-C137-41F8-98CE-32A5569A3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tx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Picture"/>
          <p:cNvSpPr>
            <a:spLocks noGrp="1"/>
          </p:cNvSpPr>
          <p:nvPr>
            <p:ph type="pic" sz="quarter" idx="12"/>
          </p:nvPr>
        </p:nvSpPr>
        <p:spPr>
          <a:xfrm>
            <a:off x="457200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51" name="Title">
            <a:extLst>
              <a:ext uri="{FF2B5EF4-FFF2-40B4-BE49-F238E27FC236}">
                <a16:creationId xmlns:a16="http://schemas.microsoft.com/office/drawing/2014/main" id="{01791B5D-3319-4DC4-B565-0200FB387D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9436" y="507735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47E358B-7B56-4BC0-B6CA-543BB3564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5A2FFEA5-78D4-4F42-8199-3E026DEC8F9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41465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227AE2F4-71EB-4595-8BFD-8A2BBCA8FB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465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itle">
            <a:extLst>
              <a:ext uri="{FF2B5EF4-FFF2-40B4-BE49-F238E27FC236}">
                <a16:creationId xmlns:a16="http://schemas.microsoft.com/office/drawing/2014/main" id="{345A8F90-2745-42D6-A5DD-A6FA8552EB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1465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9" name="Item 2 Text">
            <a:extLst>
              <a:ext uri="{FF2B5EF4-FFF2-40B4-BE49-F238E27FC236}">
                <a16:creationId xmlns:a16="http://schemas.microsoft.com/office/drawing/2014/main" id="{1AD0D53E-20B9-43F3-ADFF-9C23B04A85D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41465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1" name="Item 3 Title">
            <a:extLst>
              <a:ext uri="{FF2B5EF4-FFF2-40B4-BE49-F238E27FC236}">
                <a16:creationId xmlns:a16="http://schemas.microsoft.com/office/drawing/2014/main" id="{0E415360-5B51-466C-A6F2-E55A2B6F08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1465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D3612866-9A4B-4847-A6D5-8268D9C4E0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41465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3" name="Item 4 Title">
            <a:extLst>
              <a:ext uri="{FF2B5EF4-FFF2-40B4-BE49-F238E27FC236}">
                <a16:creationId xmlns:a16="http://schemas.microsoft.com/office/drawing/2014/main" id="{3F85E08E-3D8F-4BCA-8B02-B5D69C061E6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465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bg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44" name="Item 4 Text">
            <a:extLst>
              <a:ext uri="{FF2B5EF4-FFF2-40B4-BE49-F238E27FC236}">
                <a16:creationId xmlns:a16="http://schemas.microsoft.com/office/drawing/2014/main" id="{C1F16FCB-5383-489D-9570-344080E60E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465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Page Number">
            <a:extLst>
              <a:ext uri="{FF2B5EF4-FFF2-40B4-BE49-F238E27FC236}">
                <a16:creationId xmlns:a16="http://schemas.microsoft.com/office/drawing/2014/main" id="{81AE809D-936A-4237-B462-A8B146A6C789}"/>
              </a:ext>
            </a:extLst>
          </p:cNvPr>
          <p:cNvSpPr txBox="1"/>
          <p:nvPr userDrawn="1"/>
        </p:nvSpPr>
        <p:spPr>
          <a:xfrm>
            <a:off x="7891462" y="4735116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0C07639-CECF-46C2-ADBD-7DAC7ABB98B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145204" y="490794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414537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 Items and Image - Light Blue">
    <p:bg>
      <p:bgPr>
        <a:solidFill>
          <a:srgbClr val="69AC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4572000" cy="5143500"/>
          </a:xfrm>
          <a:prstGeom prst="rect">
            <a:avLst/>
          </a:prstGeom>
        </p:spPr>
        <p:txBody>
          <a:bodyPr/>
          <a:lstStyle/>
          <a:p>
            <a:endParaRPr lang="uk-UA"/>
          </a:p>
        </p:txBody>
      </p:sp>
      <p:sp>
        <p:nvSpPr>
          <p:cNvPr id="45" name="Title">
            <a:extLst>
              <a:ext uri="{FF2B5EF4-FFF2-40B4-BE49-F238E27FC236}">
                <a16:creationId xmlns:a16="http://schemas.microsoft.com/office/drawing/2014/main" id="{C9EF415E-229F-490D-801E-2A41C337968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980016" y="509234"/>
            <a:ext cx="3706784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BBB1EC0-18D2-43C4-9328-501A6434B5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76752" y="1096464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0" name="Item 1 Title">
            <a:extLst>
              <a:ext uri="{FF2B5EF4-FFF2-40B4-BE49-F238E27FC236}">
                <a16:creationId xmlns:a16="http://schemas.microsoft.com/office/drawing/2014/main" id="{BF4C2CE7-8EAB-4C95-B1DF-56077F3C7D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00906" y="1428826"/>
            <a:ext cx="2631564" cy="32003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1</a:t>
            </a:r>
          </a:p>
        </p:txBody>
      </p:sp>
      <p:sp>
        <p:nvSpPr>
          <p:cNvPr id="31" name="Item 1 Text">
            <a:extLst>
              <a:ext uri="{FF2B5EF4-FFF2-40B4-BE49-F238E27FC236}">
                <a16:creationId xmlns:a16="http://schemas.microsoft.com/office/drawing/2014/main" id="{E625F40A-7E88-4825-BA8B-6E8F98F70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00906" y="176213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2" name="Item 2 Title">
            <a:extLst>
              <a:ext uri="{FF2B5EF4-FFF2-40B4-BE49-F238E27FC236}">
                <a16:creationId xmlns:a16="http://schemas.microsoft.com/office/drawing/2014/main" id="{EAF7F9B1-5558-4A7E-91C6-7DB8DC4B3ED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700906" y="2322869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2</a:t>
            </a:r>
          </a:p>
        </p:txBody>
      </p:sp>
      <p:sp>
        <p:nvSpPr>
          <p:cNvPr id="33" name="Item 2 Text">
            <a:extLst>
              <a:ext uri="{FF2B5EF4-FFF2-40B4-BE49-F238E27FC236}">
                <a16:creationId xmlns:a16="http://schemas.microsoft.com/office/drawing/2014/main" id="{8A58E8F1-F71E-4337-A348-930BBBE80E8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700906" y="2658089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3 Title">
            <a:extLst>
              <a:ext uri="{FF2B5EF4-FFF2-40B4-BE49-F238E27FC236}">
                <a16:creationId xmlns:a16="http://schemas.microsoft.com/office/drawing/2014/main" id="{B7ACD949-03A3-43F6-ACE5-5D98460782A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00906" y="3238702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3</a:t>
            </a:r>
          </a:p>
        </p:txBody>
      </p:sp>
      <p:sp>
        <p:nvSpPr>
          <p:cNvPr id="35" name="Item 3 Text">
            <a:extLst>
              <a:ext uri="{FF2B5EF4-FFF2-40B4-BE49-F238E27FC236}">
                <a16:creationId xmlns:a16="http://schemas.microsoft.com/office/drawing/2014/main" id="{10259CDC-B4C8-4DEE-9798-0066E12E950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700906" y="3579468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4 Title">
            <a:extLst>
              <a:ext uri="{FF2B5EF4-FFF2-40B4-BE49-F238E27FC236}">
                <a16:creationId xmlns:a16="http://schemas.microsoft.com/office/drawing/2014/main" id="{12305E31-24E6-4A77-886F-5014FEE173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700906" y="4153894"/>
            <a:ext cx="2631564" cy="3200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5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Item 4</a:t>
            </a:r>
          </a:p>
        </p:txBody>
      </p:sp>
      <p:sp>
        <p:nvSpPr>
          <p:cNvPr id="37" name="Item 4 Text">
            <a:extLst>
              <a:ext uri="{FF2B5EF4-FFF2-40B4-BE49-F238E27FC236}">
                <a16:creationId xmlns:a16="http://schemas.microsoft.com/office/drawing/2014/main" id="{FDA9282E-D47F-4C92-9C94-945CC2D37AA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700906" y="4475797"/>
            <a:ext cx="2631564" cy="3657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Page Number">
            <a:extLst>
              <a:ext uri="{FF2B5EF4-FFF2-40B4-BE49-F238E27FC236}">
                <a16:creationId xmlns:a16="http://schemas.microsoft.com/office/drawing/2014/main" id="{1EFCF2D6-1B7A-475C-8D39-C1DC70050108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/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/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13223670-BBEB-4361-8EA3-4E1A5435EEF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72000" y="4860169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>
                <a:solidFill>
                  <a:schemeClr val="bg1"/>
                </a:solidFill>
              </a:defRPr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4958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B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">
            <a:extLst>
              <a:ext uri="{FF2B5EF4-FFF2-40B4-BE49-F238E27FC236}">
                <a16:creationId xmlns:a16="http://schemas.microsoft.com/office/drawing/2014/main" id="{F112FF4B-2D17-4417-B871-B478AF7A8ED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9DD6EC-3A2E-4812-A2E6-1C882E728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Rounded Rectangle 50">
            <a:extLst>
              <a:ext uri="{FF2B5EF4-FFF2-40B4-BE49-F238E27FC236}">
                <a16:creationId xmlns:a16="http://schemas.microsoft.com/office/drawing/2014/main" id="{292223D0-D3C4-4777-99E4-9D82F50EBA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Freeform 51">
            <a:extLst>
              <a:ext uri="{FF2B5EF4-FFF2-40B4-BE49-F238E27FC236}">
                <a16:creationId xmlns:a16="http://schemas.microsoft.com/office/drawing/2014/main" id="{31EE5489-B926-442C-94BA-1A6E7A337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57200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Rounded Rectangle 50">
            <a:extLst>
              <a:ext uri="{FF2B5EF4-FFF2-40B4-BE49-F238E27FC236}">
                <a16:creationId xmlns:a16="http://schemas.microsoft.com/office/drawing/2014/main" id="{0F0864E6-B7A6-4C69-8357-3EDC0D214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1" name="Freeform 51">
            <a:extLst>
              <a:ext uri="{FF2B5EF4-FFF2-40B4-BE49-F238E27FC236}">
                <a16:creationId xmlns:a16="http://schemas.microsoft.com/office/drawing/2014/main" id="{CF7F85ED-1788-4035-BB4F-6D2978521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03599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Rounded Rectangle 50">
            <a:extLst>
              <a:ext uri="{FF2B5EF4-FFF2-40B4-BE49-F238E27FC236}">
                <a16:creationId xmlns:a16="http://schemas.microsoft.com/office/drawing/2014/main" id="{3906D885-91E2-495E-8164-51394DAE8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 dirty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7" name="Freeform 51">
            <a:extLst>
              <a:ext uri="{FF2B5EF4-FFF2-40B4-BE49-F238E27FC236}">
                <a16:creationId xmlns:a16="http://schemas.microsoft.com/office/drawing/2014/main" id="{CEC72A60-0F45-4275-849F-4CE6DC1DA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896396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tx2"/>
          </a:solidFill>
          <a:ln w="25400" cap="flat" cmpd="sng" algn="ctr">
            <a:solidFill>
              <a:srgbClr val="092C74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7911D00D-6CBC-4CBB-BA40-3F7DD5D6E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1501770"/>
            <a:ext cx="1790404" cy="2685606"/>
          </a:xfrm>
          <a:prstGeom prst="roundRect">
            <a:avLst>
              <a:gd name="adj" fmla="val 9375"/>
            </a:avLst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10287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500" b="0" i="0" u="none" strike="noStrike" kern="0" cap="none" spc="0" normalizeH="0" baseline="0" noProof="0">
              <a:ln>
                <a:noFill/>
              </a:ln>
              <a:solidFill>
                <a:srgbClr val="0A091B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Freeform 51">
            <a:extLst>
              <a:ext uri="{FF2B5EF4-FFF2-40B4-BE49-F238E27FC236}">
                <a16:creationId xmlns:a16="http://schemas.microsoft.com/office/drawing/2014/main" id="{3070A7B9-8096-4FC1-B9A9-1DC3667A8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9998" y="3739776"/>
            <a:ext cx="1790404" cy="447601"/>
          </a:xfrm>
          <a:custGeom>
            <a:avLst/>
            <a:gdLst>
              <a:gd name="connsiteX0" fmla="*/ 0 w 3657600"/>
              <a:gd name="connsiteY0" fmla="*/ 0 h 914400"/>
              <a:gd name="connsiteX1" fmla="*/ 3657600 w 3657600"/>
              <a:gd name="connsiteY1" fmla="*/ 0 h 914400"/>
              <a:gd name="connsiteX2" fmla="*/ 3657600 w 3657600"/>
              <a:gd name="connsiteY2" fmla="*/ 571500 h 914400"/>
              <a:gd name="connsiteX3" fmla="*/ 3314700 w 3657600"/>
              <a:gd name="connsiteY3" fmla="*/ 914400 h 914400"/>
              <a:gd name="connsiteX4" fmla="*/ 342900 w 3657600"/>
              <a:gd name="connsiteY4" fmla="*/ 914400 h 914400"/>
              <a:gd name="connsiteX5" fmla="*/ 0 w 3657600"/>
              <a:gd name="connsiteY5" fmla="*/ 571500 h 914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7600" h="914400">
                <a:moveTo>
                  <a:pt x="0" y="0"/>
                </a:moveTo>
                <a:lnTo>
                  <a:pt x="3657600" y="0"/>
                </a:lnTo>
                <a:lnTo>
                  <a:pt x="3657600" y="571500"/>
                </a:lnTo>
                <a:cubicBezTo>
                  <a:pt x="3657600" y="760878"/>
                  <a:pt x="3504078" y="914400"/>
                  <a:pt x="3314700" y="914400"/>
                </a:cubicBezTo>
                <a:lnTo>
                  <a:pt x="342900" y="914400"/>
                </a:lnTo>
                <a:cubicBezTo>
                  <a:pt x="153522" y="914400"/>
                  <a:pt x="0" y="760878"/>
                  <a:pt x="0" y="571500"/>
                </a:cubicBezTo>
                <a:close/>
              </a:path>
            </a:pathLst>
          </a:custGeom>
          <a:solidFill>
            <a:schemeClr val="bg2"/>
          </a:solidFill>
          <a:ln w="25400" cap="flat" cmpd="sng" algn="ctr">
            <a:solidFill>
              <a:srgbClr val="69ACE5"/>
            </a:solidFill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defTabSz="685835"/>
            <a:endParaRPr lang="uk-UA" sz="1500" b="1" dirty="0">
              <a:solidFill>
                <a:prstClr val="white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6" name="Item 1 Title">
            <a:extLst>
              <a:ext uri="{FF2B5EF4-FFF2-40B4-BE49-F238E27FC236}">
                <a16:creationId xmlns:a16="http://schemas.microsoft.com/office/drawing/2014/main" id="{CBB440B9-9FB0-429F-AB08-BBD8A2B690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0" name="Item 1 Text">
            <a:extLst>
              <a:ext uri="{FF2B5EF4-FFF2-40B4-BE49-F238E27FC236}">
                <a16:creationId xmlns:a16="http://schemas.microsoft.com/office/drawing/2014/main" id="{B86E20F2-B95C-4AAF-A804-AC965C9DDA7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6094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7" name="Item 2 Title">
            <a:extLst>
              <a:ext uri="{FF2B5EF4-FFF2-40B4-BE49-F238E27FC236}">
                <a16:creationId xmlns:a16="http://schemas.microsoft.com/office/drawing/2014/main" id="{DBAFC4B2-E381-4378-893A-B29557D5260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03598" y="3821310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1" name="Item 2 Text">
            <a:extLst>
              <a:ext uri="{FF2B5EF4-FFF2-40B4-BE49-F238E27FC236}">
                <a16:creationId xmlns:a16="http://schemas.microsoft.com/office/drawing/2014/main" id="{5ACE404C-6884-4FD6-9E39-6F4642E21C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22492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3 Title">
            <a:extLst>
              <a:ext uri="{FF2B5EF4-FFF2-40B4-BE49-F238E27FC236}">
                <a16:creationId xmlns:a16="http://schemas.microsoft.com/office/drawing/2014/main" id="{CBB1EDA8-6036-4E17-9138-598F3F97F68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749998" y="3829585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39A1E9ED-B596-479E-82B0-63CC2B1444E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688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4 Title">
            <a:extLst>
              <a:ext uri="{FF2B5EF4-FFF2-40B4-BE49-F238E27FC236}">
                <a16:creationId xmlns:a16="http://schemas.microsoft.com/office/drawing/2014/main" id="{39E2E930-054A-4609-BFA9-2CE06617C61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96395" y="3823322"/>
            <a:ext cx="1790404" cy="28453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</a:t>
            </a:r>
          </a:p>
        </p:txBody>
      </p:sp>
      <p:sp>
        <p:nvSpPr>
          <p:cNvPr id="43" name="Item 4 Text">
            <a:extLst>
              <a:ext uri="{FF2B5EF4-FFF2-40B4-BE49-F238E27FC236}">
                <a16:creationId xmlns:a16="http://schemas.microsoft.com/office/drawing/2014/main" id="{B72F7BCA-C0F0-43BC-B657-9FB6EFC2807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015291" y="2381251"/>
            <a:ext cx="1552616" cy="119575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28" name="JHU logo">
            <a:extLst>
              <a:ext uri="{FF2B5EF4-FFF2-40B4-BE49-F238E27FC236}">
                <a16:creationId xmlns:a16="http://schemas.microsoft.com/office/drawing/2014/main" id="{E36C1988-1D54-8540-8A76-C5F069F0ED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4" name="Page Number">
            <a:extLst>
              <a:ext uri="{FF2B5EF4-FFF2-40B4-BE49-F238E27FC236}">
                <a16:creationId xmlns:a16="http://schemas.microsoft.com/office/drawing/2014/main" id="{8866A15F-DCF2-4E46-9717-924DF8C8B4D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32015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and Text -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4B124351-A57C-42A2-BE12-5F21909FA2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DFD022E-F298-41C1-A7B7-039B713FE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8E92223-2425-4BB3-B685-E72F60D8C5DE}"/>
              </a:ext>
            </a:extLst>
          </p:cNvPr>
          <p:cNvSpPr/>
          <p:nvPr userDrawn="1"/>
        </p:nvSpPr>
        <p:spPr>
          <a:xfrm>
            <a:off x="0" y="1322279"/>
            <a:ext cx="9144000" cy="2743200"/>
          </a:xfrm>
          <a:prstGeom prst="rect">
            <a:avLst/>
          </a:prstGeom>
          <a:solidFill>
            <a:srgbClr val="092C7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5720" tIns="22860" rIns="45720" bIns="228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85835"/>
            <a:endParaRPr lang="uk-UA" sz="140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">
            <a:extLst>
              <a:ext uri="{FF2B5EF4-FFF2-40B4-BE49-F238E27FC236}">
                <a16:creationId xmlns:a16="http://schemas.microsoft.com/office/drawing/2014/main" id="{6D3B5A7A-FA71-45F6-B598-E0C3B7283DF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43128" y="1628441"/>
            <a:ext cx="1138620" cy="88587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9" name="Item 1 Title">
            <a:extLst>
              <a:ext uri="{FF2B5EF4-FFF2-40B4-BE49-F238E27FC236}">
                <a16:creationId xmlns:a16="http://schemas.microsoft.com/office/drawing/2014/main" id="{799131B7-F763-47D6-93E0-5165F0A510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5507" y="1628442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0" name="Item 1 Text">
            <a:extLst>
              <a:ext uri="{FF2B5EF4-FFF2-40B4-BE49-F238E27FC236}">
                <a16:creationId xmlns:a16="http://schemas.microsoft.com/office/drawing/2014/main" id="{2D24E43C-2F40-4506-AF1F-B9C3166E88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66298" y="2009131"/>
            <a:ext cx="2618125" cy="50518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1" name="Item 2">
            <a:extLst>
              <a:ext uri="{FF2B5EF4-FFF2-40B4-BE49-F238E27FC236}">
                <a16:creationId xmlns:a16="http://schemas.microsoft.com/office/drawing/2014/main" id="{74774B04-A3DF-4AA9-9343-BB068D544B4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50370" y="1623264"/>
            <a:ext cx="1138620" cy="8910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2" name="Item 2 Title">
            <a:extLst>
              <a:ext uri="{FF2B5EF4-FFF2-40B4-BE49-F238E27FC236}">
                <a16:creationId xmlns:a16="http://schemas.microsoft.com/office/drawing/2014/main" id="{3531EBBF-C805-4E8A-9227-766EB6C3A8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82750" y="1623265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3" name="Item 2 Text">
            <a:extLst>
              <a:ext uri="{FF2B5EF4-FFF2-40B4-BE49-F238E27FC236}">
                <a16:creationId xmlns:a16="http://schemas.microsoft.com/office/drawing/2014/main" id="{D7BBE6EB-6807-4CBE-BB58-5B8D9321D0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73540" y="2003955"/>
            <a:ext cx="2618125" cy="51036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7" name="Item 3">
            <a:extLst>
              <a:ext uri="{FF2B5EF4-FFF2-40B4-BE49-F238E27FC236}">
                <a16:creationId xmlns:a16="http://schemas.microsoft.com/office/drawing/2014/main" id="{38486228-4BB2-43AE-9377-DBADDC1303A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43128" y="2817420"/>
            <a:ext cx="1138620" cy="94495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8" name="Item 3 Title">
            <a:extLst>
              <a:ext uri="{FF2B5EF4-FFF2-40B4-BE49-F238E27FC236}">
                <a16:creationId xmlns:a16="http://schemas.microsoft.com/office/drawing/2014/main" id="{8692B854-CADA-4E07-8BD7-69FFD667356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775507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9" name="Item 3 Text">
            <a:extLst>
              <a:ext uri="{FF2B5EF4-FFF2-40B4-BE49-F238E27FC236}">
                <a16:creationId xmlns:a16="http://schemas.microsoft.com/office/drawing/2014/main" id="{F27699BB-0AEC-44C1-B1CC-D3562D17AD6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766298" y="3198109"/>
            <a:ext cx="2618125" cy="564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4" name="Item 4">
            <a:extLst>
              <a:ext uri="{FF2B5EF4-FFF2-40B4-BE49-F238E27FC236}">
                <a16:creationId xmlns:a16="http://schemas.microsoft.com/office/drawing/2014/main" id="{810A168E-980B-4151-B586-F2239D937E8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50370" y="2817421"/>
            <a:ext cx="1138620" cy="94495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5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55" name="Item 4 Title">
            <a:extLst>
              <a:ext uri="{FF2B5EF4-FFF2-40B4-BE49-F238E27FC236}">
                <a16:creationId xmlns:a16="http://schemas.microsoft.com/office/drawing/2014/main" id="{DDC595D8-EB71-43C5-84CE-CE8AB97F4AE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982750" y="2817420"/>
            <a:ext cx="2618125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6" name="Item 4 Text">
            <a:extLst>
              <a:ext uri="{FF2B5EF4-FFF2-40B4-BE49-F238E27FC236}">
                <a16:creationId xmlns:a16="http://schemas.microsoft.com/office/drawing/2014/main" id="{A79F3471-2DC3-4DFD-93E8-16AB2BF1B5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973540" y="3198110"/>
            <a:ext cx="2618125" cy="5642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1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56607E0B-CA9D-DD42-A7FC-EA1324182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9" name="Page Number">
            <a:extLst>
              <a:ext uri="{FF2B5EF4-FFF2-40B4-BE49-F238E27FC236}">
                <a16:creationId xmlns:a16="http://schemas.microsoft.com/office/drawing/2014/main" id="{B2B5D48A-DCAA-4355-8D13-9B74715A0CF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4600554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tems - Cy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">
            <a:extLst>
              <a:ext uri="{FF2B5EF4-FFF2-40B4-BE49-F238E27FC236}">
                <a16:creationId xmlns:a16="http://schemas.microsoft.com/office/drawing/2014/main" id="{CA99B879-4A35-414F-AAB6-1AF5DBE9094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19C6D85-6054-4333-A45C-6D56E5C8F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7">
            <a:extLst>
              <a:ext uri="{FF2B5EF4-FFF2-40B4-BE49-F238E27FC236}">
                <a16:creationId xmlns:a16="http://schemas.microsoft.com/office/drawing/2014/main" id="{CCCF60EE-1BED-491D-B9BA-8143FCFB7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2743200" cy="27432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1013">
              <a:solidFill>
                <a:srgbClr val="F2F2F5"/>
              </a:solidFill>
              <a:latin typeface="Roboto"/>
            </a:endParaRPr>
          </a:p>
        </p:txBody>
      </p:sp>
      <p:sp>
        <p:nvSpPr>
          <p:cNvPr id="15" name="Oval 3">
            <a:extLst>
              <a:ext uri="{FF2B5EF4-FFF2-40B4-BE49-F238E27FC236}">
                <a16:creationId xmlns:a16="http://schemas.microsoft.com/office/drawing/2014/main" id="{D820D5E2-D70E-40F8-996C-E42A9E0564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Oval 3">
            <a:extLst>
              <a:ext uri="{FF2B5EF4-FFF2-40B4-BE49-F238E27FC236}">
                <a16:creationId xmlns:a16="http://schemas.microsoft.com/office/drawing/2014/main" id="{915D9C8A-79D6-45FE-A769-F81341B6A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1529177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Oval 3">
            <a:extLst>
              <a:ext uri="{FF2B5EF4-FFF2-40B4-BE49-F238E27FC236}">
                <a16:creationId xmlns:a16="http://schemas.microsoft.com/office/drawing/2014/main" id="{C18A0C12-944E-4AFB-AA08-F2D684A8DC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292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69ACE5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Oval 3">
            <a:extLst>
              <a:ext uri="{FF2B5EF4-FFF2-40B4-BE49-F238E27FC236}">
                <a16:creationId xmlns:a16="http://schemas.microsoft.com/office/drawing/2014/main" id="{54B1F908-AE10-43AA-BBC9-E54F6EB09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200400" y="3339511"/>
            <a:ext cx="914400" cy="9144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685835"/>
            <a:endParaRPr lang="uk-UA" sz="3000" b="1" dirty="0">
              <a:solidFill>
                <a:srgbClr val="092C74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" name="Item 1">
            <a:extLst>
              <a:ext uri="{FF2B5EF4-FFF2-40B4-BE49-F238E27FC236}">
                <a16:creationId xmlns:a16="http://schemas.microsoft.com/office/drawing/2014/main" id="{0B4A9D69-7C61-4078-8FE1-B23B404AC63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00399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1" name="Item 1 Title">
            <a:extLst>
              <a:ext uri="{FF2B5EF4-FFF2-40B4-BE49-F238E27FC236}">
                <a16:creationId xmlns:a16="http://schemas.microsoft.com/office/drawing/2014/main" id="{C0436A26-D262-436C-8C61-BA2F8775F770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3919" y="151173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Item 1 Text">
            <a:extLst>
              <a:ext uri="{FF2B5EF4-FFF2-40B4-BE49-F238E27FC236}">
                <a16:creationId xmlns:a16="http://schemas.microsoft.com/office/drawing/2014/main" id="{C7E732B7-944F-455D-BC24-3A11D5A0F6E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3919" y="189242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4" name="Item 2">
            <a:extLst>
              <a:ext uri="{FF2B5EF4-FFF2-40B4-BE49-F238E27FC236}">
                <a16:creationId xmlns:a16="http://schemas.microsoft.com/office/drawing/2014/main" id="{5CBD3746-18D1-47D5-987D-E36BEF9A659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9200" y="1770465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7" name="Item 2 Title">
            <a:extLst>
              <a:ext uri="{FF2B5EF4-FFF2-40B4-BE49-F238E27FC236}">
                <a16:creationId xmlns:a16="http://schemas.microsoft.com/office/drawing/2014/main" id="{0CB2F2DC-96B3-4884-B03D-70BF73AC29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33089" y="1511740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Item 2 Text">
            <a:extLst>
              <a:ext uri="{FF2B5EF4-FFF2-40B4-BE49-F238E27FC236}">
                <a16:creationId xmlns:a16="http://schemas.microsoft.com/office/drawing/2014/main" id="{2E5E5FDF-1722-441B-A1BB-5F9859FCCDC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33089" y="1892430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5" name="Item 3">
            <a:extLst>
              <a:ext uri="{FF2B5EF4-FFF2-40B4-BE49-F238E27FC236}">
                <a16:creationId xmlns:a16="http://schemas.microsoft.com/office/drawing/2014/main" id="{56842972-1C06-42FE-85E3-B7FBE5A02A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9200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29" name="Item 3 Title">
            <a:extLst>
              <a:ext uri="{FF2B5EF4-FFF2-40B4-BE49-F238E27FC236}">
                <a16:creationId xmlns:a16="http://schemas.microsoft.com/office/drawing/2014/main" id="{95264F1E-DEC9-41B7-93B3-E9C4B85C4C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33308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Item 3 Text">
            <a:extLst>
              <a:ext uri="{FF2B5EF4-FFF2-40B4-BE49-F238E27FC236}">
                <a16:creationId xmlns:a16="http://schemas.microsoft.com/office/drawing/2014/main" id="{0AEC987B-A3A3-4497-9D60-7BD66C35164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33308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6" name="Item 4">
            <a:extLst>
              <a:ext uri="{FF2B5EF4-FFF2-40B4-BE49-F238E27FC236}">
                <a16:creationId xmlns:a16="http://schemas.microsoft.com/office/drawing/2014/main" id="{D5780A37-62F6-43AD-AFF9-5BA34D6003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00399" y="3580798"/>
            <a:ext cx="914401" cy="4318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3" name="Item 4 Title">
            <a:extLst>
              <a:ext uri="{FF2B5EF4-FFF2-40B4-BE49-F238E27FC236}">
                <a16:creationId xmlns:a16="http://schemas.microsoft.com/office/drawing/2014/main" id="{6AB04380-4CBA-4305-9BED-012A97108EE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3919" y="3329509"/>
            <a:ext cx="2286246" cy="3169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20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D395DBD5-7C77-4F82-9C58-E1B8D4A9E47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3919" y="3710199"/>
            <a:ext cx="2286246" cy="5511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pic>
        <p:nvPicPr>
          <p:cNvPr id="36" name="JHU logo">
            <a:extLst>
              <a:ext uri="{FF2B5EF4-FFF2-40B4-BE49-F238E27FC236}">
                <a16:creationId xmlns:a16="http://schemas.microsoft.com/office/drawing/2014/main" id="{9D4E2122-CA67-1F4E-B197-3E89EADB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7" name="Page Number">
            <a:extLst>
              <a:ext uri="{FF2B5EF4-FFF2-40B4-BE49-F238E27FC236}">
                <a16:creationId xmlns:a16="http://schemas.microsoft.com/office/drawing/2014/main" id="{337385C6-202F-425F-831F-B84FAA6ED347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195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14:flip dir="r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graphic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">
            <a:extLst>
              <a:ext uri="{FF2B5EF4-FFF2-40B4-BE49-F238E27FC236}">
                <a16:creationId xmlns:a16="http://schemas.microsoft.com/office/drawing/2014/main" id="{26F25852-3B10-441B-9AAA-863018D8392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Rectangle 26">
            <a:extLst>
              <a:ext uri="{FF2B5EF4-FFF2-40B4-BE49-F238E27FC236}">
                <a16:creationId xmlns:a16="http://schemas.microsoft.com/office/drawing/2014/main" id="{ADC3E0FB-FCB4-4F19-88D7-CB30CFF050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2" y="2402483"/>
            <a:ext cx="2770963" cy="1771489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1567"/>
              <a:gd name="connsiteY0" fmla="*/ 2293938 h 4089401"/>
              <a:gd name="connsiteX1" fmla="*/ 5301567 w 5301567"/>
              <a:gd name="connsiteY1" fmla="*/ 0 h 4089401"/>
              <a:gd name="connsiteX2" fmla="*/ 5299186 w 5301567"/>
              <a:gd name="connsiteY2" fmla="*/ 1763713 h 4089401"/>
              <a:gd name="connsiteX3" fmla="*/ 2381 w 5301567"/>
              <a:gd name="connsiteY3" fmla="*/ 4089401 h 4089401"/>
              <a:gd name="connsiteX4" fmla="*/ 0 w 5301567"/>
              <a:gd name="connsiteY4" fmla="*/ 2293938 h 4089401"/>
              <a:gd name="connsiteX0" fmla="*/ 0 w 5301796"/>
              <a:gd name="connsiteY0" fmla="*/ 2293938 h 4089401"/>
              <a:gd name="connsiteX1" fmla="*/ 5301567 w 5301796"/>
              <a:gd name="connsiteY1" fmla="*/ 0 h 4089401"/>
              <a:gd name="connsiteX2" fmla="*/ 5301567 w 5301796"/>
              <a:gd name="connsiteY2" fmla="*/ 1782763 h 4089401"/>
              <a:gd name="connsiteX3" fmla="*/ 2381 w 5301796"/>
              <a:gd name="connsiteY3" fmla="*/ 4089401 h 4089401"/>
              <a:gd name="connsiteX4" fmla="*/ 0 w 5301796"/>
              <a:gd name="connsiteY4" fmla="*/ 2293938 h 4089401"/>
              <a:gd name="connsiteX0" fmla="*/ 0 w 5306397"/>
              <a:gd name="connsiteY0" fmla="*/ 2293938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293938 h 4089401"/>
              <a:gd name="connsiteX0" fmla="*/ 0 w 5306397"/>
              <a:gd name="connsiteY0" fmla="*/ 2305845 h 4089401"/>
              <a:gd name="connsiteX1" fmla="*/ 5301567 w 5306397"/>
              <a:gd name="connsiteY1" fmla="*/ 0 h 4089401"/>
              <a:gd name="connsiteX2" fmla="*/ 5306329 w 5306397"/>
              <a:gd name="connsiteY2" fmla="*/ 1780382 h 4089401"/>
              <a:gd name="connsiteX3" fmla="*/ 2381 w 5306397"/>
              <a:gd name="connsiteY3" fmla="*/ 4089401 h 4089401"/>
              <a:gd name="connsiteX4" fmla="*/ 0 w 5306397"/>
              <a:gd name="connsiteY4" fmla="*/ 2305845 h 4089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6397" h="4089401">
                <a:moveTo>
                  <a:pt x="0" y="2305845"/>
                </a:moveTo>
                <a:lnTo>
                  <a:pt x="5301567" y="0"/>
                </a:lnTo>
                <a:cubicBezTo>
                  <a:pt x="5300773" y="587904"/>
                  <a:pt x="5307123" y="1192478"/>
                  <a:pt x="5306329" y="1780382"/>
                </a:cubicBezTo>
                <a:lnTo>
                  <a:pt x="2381" y="4089401"/>
                </a:lnTo>
                <a:cubicBezTo>
                  <a:pt x="0" y="3489326"/>
                  <a:pt x="2381" y="2905920"/>
                  <a:pt x="0" y="2305845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5" name="Rectangle 26">
            <a:extLst>
              <a:ext uri="{FF2B5EF4-FFF2-40B4-BE49-F238E27FC236}">
                <a16:creationId xmlns:a16="http://schemas.microsoft.com/office/drawing/2014/main" id="{91C4870C-A169-4B4B-86B5-7832B8F995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2179" y="1404647"/>
            <a:ext cx="2762363" cy="1772176"/>
          </a:xfrm>
          <a:custGeom>
            <a:avLst/>
            <a:gdLst>
              <a:gd name="connsiteX0" fmla="*/ 0 w 4355417"/>
              <a:gd name="connsiteY0" fmla="*/ 0 h 1790700"/>
              <a:gd name="connsiteX1" fmla="*/ 4355417 w 4355417"/>
              <a:gd name="connsiteY1" fmla="*/ 0 h 1790700"/>
              <a:gd name="connsiteX2" fmla="*/ 4355417 w 4355417"/>
              <a:gd name="connsiteY2" fmla="*/ 1790700 h 1790700"/>
              <a:gd name="connsiteX3" fmla="*/ 0 w 4355417"/>
              <a:gd name="connsiteY3" fmla="*/ 1790700 h 1790700"/>
              <a:gd name="connsiteX4" fmla="*/ 0 w 4355417"/>
              <a:gd name="connsiteY4" fmla="*/ 0 h 1790700"/>
              <a:gd name="connsiteX0" fmla="*/ 0 w 4831667"/>
              <a:gd name="connsiteY0" fmla="*/ 914400 h 1790700"/>
              <a:gd name="connsiteX1" fmla="*/ 4831667 w 4831667"/>
              <a:gd name="connsiteY1" fmla="*/ 0 h 1790700"/>
              <a:gd name="connsiteX2" fmla="*/ 4831667 w 4831667"/>
              <a:gd name="connsiteY2" fmla="*/ 1790700 h 1790700"/>
              <a:gd name="connsiteX3" fmla="*/ 476250 w 4831667"/>
              <a:gd name="connsiteY3" fmla="*/ 1790700 h 1790700"/>
              <a:gd name="connsiteX4" fmla="*/ 0 w 4831667"/>
              <a:gd name="connsiteY4" fmla="*/ 914400 h 1790700"/>
              <a:gd name="connsiteX0" fmla="*/ 0 w 5269817"/>
              <a:gd name="connsiteY0" fmla="*/ 2305050 h 3181350"/>
              <a:gd name="connsiteX1" fmla="*/ 5269817 w 5269817"/>
              <a:gd name="connsiteY1" fmla="*/ 0 h 3181350"/>
              <a:gd name="connsiteX2" fmla="*/ 4831667 w 5269817"/>
              <a:gd name="connsiteY2" fmla="*/ 3181350 h 3181350"/>
              <a:gd name="connsiteX3" fmla="*/ 476250 w 5269817"/>
              <a:gd name="connsiteY3" fmla="*/ 3181350 h 3181350"/>
              <a:gd name="connsiteX4" fmla="*/ 0 w 5269817"/>
              <a:gd name="connsiteY4" fmla="*/ 2305050 h 3181350"/>
              <a:gd name="connsiteX0" fmla="*/ 0 w 5288867"/>
              <a:gd name="connsiteY0" fmla="*/ 2305050 h 3181350"/>
              <a:gd name="connsiteX1" fmla="*/ 5269817 w 5288867"/>
              <a:gd name="connsiteY1" fmla="*/ 0 h 3181350"/>
              <a:gd name="connsiteX2" fmla="*/ 5288867 w 5288867"/>
              <a:gd name="connsiteY2" fmla="*/ 1790700 h 3181350"/>
              <a:gd name="connsiteX3" fmla="*/ 476250 w 5288867"/>
              <a:gd name="connsiteY3" fmla="*/ 3181350 h 3181350"/>
              <a:gd name="connsiteX4" fmla="*/ 0 w 5288867"/>
              <a:gd name="connsiteY4" fmla="*/ 2305050 h 3181350"/>
              <a:gd name="connsiteX0" fmla="*/ 0 w 5288867"/>
              <a:gd name="connsiteY0" fmla="*/ 2305050 h 4095750"/>
              <a:gd name="connsiteX1" fmla="*/ 5269817 w 5288867"/>
              <a:gd name="connsiteY1" fmla="*/ 0 h 4095750"/>
              <a:gd name="connsiteX2" fmla="*/ 5288867 w 5288867"/>
              <a:gd name="connsiteY2" fmla="*/ 1790700 h 4095750"/>
              <a:gd name="connsiteX3" fmla="*/ 19050 w 5288867"/>
              <a:gd name="connsiteY3" fmla="*/ 4095750 h 4095750"/>
              <a:gd name="connsiteX4" fmla="*/ 0 w 5288867"/>
              <a:gd name="connsiteY4" fmla="*/ 2305050 h 4095750"/>
              <a:gd name="connsiteX0" fmla="*/ 0 w 5284105"/>
              <a:gd name="connsiteY0" fmla="*/ 2309812 h 4095750"/>
              <a:gd name="connsiteX1" fmla="*/ 5265055 w 5284105"/>
              <a:gd name="connsiteY1" fmla="*/ 0 h 4095750"/>
              <a:gd name="connsiteX2" fmla="*/ 5284105 w 5284105"/>
              <a:gd name="connsiteY2" fmla="*/ 1790700 h 4095750"/>
              <a:gd name="connsiteX3" fmla="*/ 14288 w 5284105"/>
              <a:gd name="connsiteY3" fmla="*/ 4095750 h 4095750"/>
              <a:gd name="connsiteX4" fmla="*/ 0 w 5284105"/>
              <a:gd name="connsiteY4" fmla="*/ 2309812 h 4095750"/>
              <a:gd name="connsiteX0" fmla="*/ 0 w 5276961"/>
              <a:gd name="connsiteY0" fmla="*/ 2295525 h 4095750"/>
              <a:gd name="connsiteX1" fmla="*/ 5257911 w 5276961"/>
              <a:gd name="connsiteY1" fmla="*/ 0 h 4095750"/>
              <a:gd name="connsiteX2" fmla="*/ 5276961 w 5276961"/>
              <a:gd name="connsiteY2" fmla="*/ 1790700 h 4095750"/>
              <a:gd name="connsiteX3" fmla="*/ 7144 w 5276961"/>
              <a:gd name="connsiteY3" fmla="*/ 4095750 h 4095750"/>
              <a:gd name="connsiteX4" fmla="*/ 0 w 5276961"/>
              <a:gd name="connsiteY4" fmla="*/ 2295525 h 4095750"/>
              <a:gd name="connsiteX0" fmla="*/ 0 w 5276961"/>
              <a:gd name="connsiteY0" fmla="*/ 2295525 h 4090988"/>
              <a:gd name="connsiteX1" fmla="*/ 5257911 w 5276961"/>
              <a:gd name="connsiteY1" fmla="*/ 0 h 4090988"/>
              <a:gd name="connsiteX2" fmla="*/ 5276961 w 5276961"/>
              <a:gd name="connsiteY2" fmla="*/ 1790700 h 4090988"/>
              <a:gd name="connsiteX3" fmla="*/ 2381 w 5276961"/>
              <a:gd name="connsiteY3" fmla="*/ 4090988 h 4090988"/>
              <a:gd name="connsiteX4" fmla="*/ 0 w 5276961"/>
              <a:gd name="connsiteY4" fmla="*/ 2295525 h 4090988"/>
              <a:gd name="connsiteX0" fmla="*/ 0 w 5299186"/>
              <a:gd name="connsiteY0" fmla="*/ 2295525 h 4090988"/>
              <a:gd name="connsiteX1" fmla="*/ 5257911 w 5299186"/>
              <a:gd name="connsiteY1" fmla="*/ 0 h 4090988"/>
              <a:gd name="connsiteX2" fmla="*/ 5299186 w 5299186"/>
              <a:gd name="connsiteY2" fmla="*/ 1765300 h 4090988"/>
              <a:gd name="connsiteX3" fmla="*/ 2381 w 5299186"/>
              <a:gd name="connsiteY3" fmla="*/ 4090988 h 4090988"/>
              <a:gd name="connsiteX4" fmla="*/ 0 w 5299186"/>
              <a:gd name="connsiteY4" fmla="*/ 2295525 h 4090988"/>
              <a:gd name="connsiteX0" fmla="*/ 0 w 5308711"/>
              <a:gd name="connsiteY0" fmla="*/ 230822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8225 h 4103688"/>
              <a:gd name="connsiteX0" fmla="*/ 0 w 5308711"/>
              <a:gd name="connsiteY0" fmla="*/ 2301875 h 4103688"/>
              <a:gd name="connsiteX1" fmla="*/ 5308711 w 5308711"/>
              <a:gd name="connsiteY1" fmla="*/ 0 h 4103688"/>
              <a:gd name="connsiteX2" fmla="*/ 5299186 w 5308711"/>
              <a:gd name="connsiteY2" fmla="*/ 1778000 h 4103688"/>
              <a:gd name="connsiteX3" fmla="*/ 2381 w 5308711"/>
              <a:gd name="connsiteY3" fmla="*/ 4103688 h 4103688"/>
              <a:gd name="connsiteX4" fmla="*/ 0 w 5308711"/>
              <a:gd name="connsiteY4" fmla="*/ 2301875 h 4103688"/>
              <a:gd name="connsiteX0" fmla="*/ 4384 w 5313095"/>
              <a:gd name="connsiteY0" fmla="*/ 2301875 h 4094163"/>
              <a:gd name="connsiteX1" fmla="*/ 5313095 w 5313095"/>
              <a:gd name="connsiteY1" fmla="*/ 0 h 4094163"/>
              <a:gd name="connsiteX2" fmla="*/ 5303570 w 5313095"/>
              <a:gd name="connsiteY2" fmla="*/ 1778000 h 4094163"/>
              <a:gd name="connsiteX3" fmla="*/ 415 w 5313095"/>
              <a:gd name="connsiteY3" fmla="*/ 4094163 h 4094163"/>
              <a:gd name="connsiteX4" fmla="*/ 4384 w 5313095"/>
              <a:gd name="connsiteY4" fmla="*/ 2301875 h 4094163"/>
              <a:gd name="connsiteX0" fmla="*/ 0 w 5308711"/>
              <a:gd name="connsiteY0" fmla="*/ 2301875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1875 h 4090988"/>
              <a:gd name="connsiteX0" fmla="*/ 0 w 5308711"/>
              <a:gd name="connsiteY0" fmla="*/ 2309019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309019 h 4090988"/>
              <a:gd name="connsiteX0" fmla="*/ 0 w 5308711"/>
              <a:gd name="connsiteY0" fmla="*/ 2299494 h 4090988"/>
              <a:gd name="connsiteX1" fmla="*/ 5308711 w 5308711"/>
              <a:gd name="connsiteY1" fmla="*/ 0 h 4090988"/>
              <a:gd name="connsiteX2" fmla="*/ 5299186 w 5308711"/>
              <a:gd name="connsiteY2" fmla="*/ 1778000 h 4090988"/>
              <a:gd name="connsiteX3" fmla="*/ 2381 w 5308711"/>
              <a:gd name="connsiteY3" fmla="*/ 4090988 h 4090988"/>
              <a:gd name="connsiteX4" fmla="*/ 0 w 5308711"/>
              <a:gd name="connsiteY4" fmla="*/ 2299494 h 4090988"/>
              <a:gd name="connsiteX0" fmla="*/ 0 w 5318236"/>
              <a:gd name="connsiteY0" fmla="*/ 2299494 h 4090988"/>
              <a:gd name="connsiteX1" fmla="*/ 5318236 w 5318236"/>
              <a:gd name="connsiteY1" fmla="*/ 0 h 4090988"/>
              <a:gd name="connsiteX2" fmla="*/ 5308711 w 5318236"/>
              <a:gd name="connsiteY2" fmla="*/ 1778000 h 4090988"/>
              <a:gd name="connsiteX3" fmla="*/ 11906 w 5318236"/>
              <a:gd name="connsiteY3" fmla="*/ 4090988 h 4090988"/>
              <a:gd name="connsiteX4" fmla="*/ 0 w 5318236"/>
              <a:gd name="connsiteY4" fmla="*/ 2299494 h 4090988"/>
              <a:gd name="connsiteX0" fmla="*/ 0 w 5315855"/>
              <a:gd name="connsiteY0" fmla="*/ 2304257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4257 h 4090988"/>
              <a:gd name="connsiteX0" fmla="*/ 0 w 5315855"/>
              <a:gd name="connsiteY0" fmla="*/ 2301876 h 4090988"/>
              <a:gd name="connsiteX1" fmla="*/ 5315855 w 5315855"/>
              <a:gd name="connsiteY1" fmla="*/ 0 h 4090988"/>
              <a:gd name="connsiteX2" fmla="*/ 5306330 w 5315855"/>
              <a:gd name="connsiteY2" fmla="*/ 1778000 h 4090988"/>
              <a:gd name="connsiteX3" fmla="*/ 9525 w 5315855"/>
              <a:gd name="connsiteY3" fmla="*/ 4090988 h 4090988"/>
              <a:gd name="connsiteX4" fmla="*/ 0 w 5315855"/>
              <a:gd name="connsiteY4" fmla="*/ 2301876 h 4090988"/>
              <a:gd name="connsiteX0" fmla="*/ 0 w 5313474"/>
              <a:gd name="connsiteY0" fmla="*/ 2301876 h 4090988"/>
              <a:gd name="connsiteX1" fmla="*/ 5313474 w 5313474"/>
              <a:gd name="connsiteY1" fmla="*/ 0 h 4090988"/>
              <a:gd name="connsiteX2" fmla="*/ 5303949 w 5313474"/>
              <a:gd name="connsiteY2" fmla="*/ 1778000 h 4090988"/>
              <a:gd name="connsiteX3" fmla="*/ 7144 w 5313474"/>
              <a:gd name="connsiteY3" fmla="*/ 4090988 h 4090988"/>
              <a:gd name="connsiteX4" fmla="*/ 0 w 5313474"/>
              <a:gd name="connsiteY4" fmla="*/ 2301876 h 4090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3474" h="4090988">
                <a:moveTo>
                  <a:pt x="0" y="2301876"/>
                </a:moveTo>
                <a:lnTo>
                  <a:pt x="5313474" y="0"/>
                </a:lnTo>
                <a:lnTo>
                  <a:pt x="5303949" y="1778000"/>
                </a:lnTo>
                <a:lnTo>
                  <a:pt x="7144" y="4090988"/>
                </a:lnTo>
                <a:cubicBezTo>
                  <a:pt x="4763" y="3490913"/>
                  <a:pt x="2381" y="2901951"/>
                  <a:pt x="0" y="2301876"/>
                </a:cubicBezTo>
                <a:close/>
              </a:path>
            </a:pathLst>
          </a:custGeom>
          <a:solidFill>
            <a:srgbClr val="0A091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6AB05CE-AAB5-4E94-B8A8-28D45053FA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3580" y="2400422"/>
            <a:ext cx="2770963" cy="775714"/>
          </a:xfrm>
          <a:prstGeom prst="rect">
            <a:avLst/>
          </a:prstGeom>
          <a:solidFill>
            <a:srgbClr val="69ACE5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46CADE-1C6D-4552-A437-5CC28BD58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3919" y="3399634"/>
            <a:ext cx="2790306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D3218B-5651-4A6C-9CC0-32F9EBE3B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2983" y="1401896"/>
            <a:ext cx="2791318" cy="775714"/>
          </a:xfrm>
          <a:prstGeom prst="rect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7" name="Subtitle">
            <a:extLst>
              <a:ext uri="{FF2B5EF4-FFF2-40B4-BE49-F238E27FC236}">
                <a16:creationId xmlns:a16="http://schemas.microsoft.com/office/drawing/2014/main" id="{93BD0AF0-ECDA-41BB-BDBF-FABB50E8760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50230" y="1401897"/>
            <a:ext cx="4869303" cy="3221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75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8" name="Text">
            <a:extLst>
              <a:ext uri="{FF2B5EF4-FFF2-40B4-BE49-F238E27FC236}">
                <a16:creationId xmlns:a16="http://schemas.microsoft.com/office/drawing/2014/main" id="{E41B4165-89DA-4676-9A75-DB1A210A05D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4281" y="1905000"/>
            <a:ext cx="4865053" cy="227034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9" name="Info 1">
            <a:extLst>
              <a:ext uri="{FF2B5EF4-FFF2-40B4-BE49-F238E27FC236}">
                <a16:creationId xmlns:a16="http://schemas.microsoft.com/office/drawing/2014/main" id="{7A4EBD99-E28A-467C-B8D7-DE90097836B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7623" y="154427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0" name="Info 1 Text">
            <a:extLst>
              <a:ext uri="{FF2B5EF4-FFF2-40B4-BE49-F238E27FC236}">
                <a16:creationId xmlns:a16="http://schemas.microsoft.com/office/drawing/2014/main" id="{BEA326F2-4A47-4163-A88D-30223B697F3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633075" y="154427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nfo 2">
            <a:extLst>
              <a:ext uri="{FF2B5EF4-FFF2-40B4-BE49-F238E27FC236}">
                <a16:creationId xmlns:a16="http://schemas.microsoft.com/office/drawing/2014/main" id="{879C946B-2418-4E80-B1B2-ED3029968EB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7623" y="2538036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39" name="Info 2 Text">
            <a:extLst>
              <a:ext uri="{FF2B5EF4-FFF2-40B4-BE49-F238E27FC236}">
                <a16:creationId xmlns:a16="http://schemas.microsoft.com/office/drawing/2014/main" id="{5FE1DA00-8AD9-4506-895A-25E0FFF3A87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633075" y="2538036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0" name="Info 3">
            <a:extLst>
              <a:ext uri="{FF2B5EF4-FFF2-40B4-BE49-F238E27FC236}">
                <a16:creationId xmlns:a16="http://schemas.microsoft.com/office/drawing/2014/main" id="{D8A0AFDE-8EFC-4A53-A922-179064B43B9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64942" y="3535187"/>
            <a:ext cx="831909" cy="51276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</a:t>
            </a:r>
          </a:p>
        </p:txBody>
      </p:sp>
      <p:sp>
        <p:nvSpPr>
          <p:cNvPr id="41" name="Info 3 Text">
            <a:extLst>
              <a:ext uri="{FF2B5EF4-FFF2-40B4-BE49-F238E27FC236}">
                <a16:creationId xmlns:a16="http://schemas.microsoft.com/office/drawing/2014/main" id="{882D6DBF-7708-4AFA-B28F-215C8BC9314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620394" y="3535187"/>
            <a:ext cx="1529225" cy="4927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Clr>
                <a:srgbClr val="69ACE5"/>
              </a:buClr>
              <a:buFont typeface="Wingdings" panose="05000000000000000000" pitchFamily="2" charset="2"/>
              <a:buNone/>
              <a:defRPr sz="10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5723690-B358-4783-A959-78E05177C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JHU logo">
            <a:extLst>
              <a:ext uri="{FF2B5EF4-FFF2-40B4-BE49-F238E27FC236}">
                <a16:creationId xmlns:a16="http://schemas.microsoft.com/office/drawing/2014/main" id="{3C7AE8A3-8B34-4F4B-95FE-9507B66AB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2" name="Page Number">
            <a:extLst>
              <a:ext uri="{FF2B5EF4-FFF2-40B4-BE49-F238E27FC236}">
                <a16:creationId xmlns:a16="http://schemas.microsoft.com/office/drawing/2014/main" id="{D99FFF48-9513-4D94-ADAF-4FDF160E3F90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8882589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cess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">
            <a:extLst>
              <a:ext uri="{FF2B5EF4-FFF2-40B4-BE49-F238E27FC236}">
                <a16:creationId xmlns:a16="http://schemas.microsoft.com/office/drawing/2014/main" id="{C091FEB3-A0BA-4733-AC84-3A84F42530E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CE255FC-7EAC-49AE-B880-3463FB551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918769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FDD1A5E-29DF-40B0-B20F-2459F3AA21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20636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60CD46C-4A36-4CDC-9D1D-1390A6EB9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3722503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72B94E1-30E5-44FA-8B76-A43E3E2A5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124370" y="1893781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EFB757-BCA3-44BC-B989-9E92DA2EBE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6526237" y="1893781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435767-DD64-408F-8630-7219C1A17321}"/>
              </a:ext>
            </a:extLst>
          </p:cNvPr>
          <p:cNvSpPr>
            <a:spLocks noChangeAspect="1"/>
          </p:cNvSpPr>
          <p:nvPr userDrawn="1"/>
        </p:nvSpPr>
        <p:spPr>
          <a:xfrm>
            <a:off x="918768" y="1900414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CB3AC26-84C9-490E-9619-E641A51B50D6}"/>
              </a:ext>
            </a:extLst>
          </p:cNvPr>
          <p:cNvSpPr>
            <a:spLocks noChangeAspect="1"/>
          </p:cNvSpPr>
          <p:nvPr userDrawn="1"/>
        </p:nvSpPr>
        <p:spPr>
          <a:xfrm>
            <a:off x="2320635" y="1900414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C4E82-CF2F-4A0F-B40D-397DB0934816}"/>
              </a:ext>
            </a:extLst>
          </p:cNvPr>
          <p:cNvSpPr>
            <a:spLocks noChangeAspect="1"/>
          </p:cNvSpPr>
          <p:nvPr userDrawn="1"/>
        </p:nvSpPr>
        <p:spPr>
          <a:xfrm>
            <a:off x="3722503" y="1899732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ED93624-4E7A-42A1-AB9F-87F48C59434F}"/>
              </a:ext>
            </a:extLst>
          </p:cNvPr>
          <p:cNvSpPr>
            <a:spLocks noChangeAspect="1"/>
          </p:cNvSpPr>
          <p:nvPr userDrawn="1"/>
        </p:nvSpPr>
        <p:spPr>
          <a:xfrm>
            <a:off x="5124370" y="1899732"/>
            <a:ext cx="1716572" cy="1716571"/>
          </a:xfrm>
          <a:prstGeom prst="ellipse">
            <a:avLst/>
          </a:prstGeom>
          <a:solidFill>
            <a:srgbClr val="69ACE5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66128184-D09F-4D76-9EDE-FE4A52B4AE01}"/>
              </a:ext>
            </a:extLst>
          </p:cNvPr>
          <p:cNvSpPr>
            <a:spLocks noChangeAspect="1"/>
          </p:cNvSpPr>
          <p:nvPr userDrawn="1"/>
        </p:nvSpPr>
        <p:spPr>
          <a:xfrm>
            <a:off x="6526237" y="1892417"/>
            <a:ext cx="1716572" cy="1716571"/>
          </a:xfrm>
          <a:prstGeom prst="ellipse">
            <a:avLst/>
          </a:prstGeom>
          <a:solidFill>
            <a:srgbClr val="092C74">
              <a:alpha val="75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514350">
              <a:defRPr/>
            </a:pPr>
            <a:endParaRPr lang="uk-UA" b="1" kern="0" dirty="0">
              <a:solidFill>
                <a:srgbClr val="F2F2F5"/>
              </a:solidFill>
              <a:latin typeface="Roboto"/>
            </a:endParaRPr>
          </a:p>
        </p:txBody>
      </p:sp>
      <p:sp>
        <p:nvSpPr>
          <p:cNvPr id="48" name="Item 1 Title">
            <a:extLst>
              <a:ext uri="{FF2B5EF4-FFF2-40B4-BE49-F238E27FC236}">
                <a16:creationId xmlns:a16="http://schemas.microsoft.com/office/drawing/2014/main" id="{13C8E0C2-242B-4771-9412-328CD75759E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33472" y="3021980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3" name="Item 1 Text">
            <a:extLst>
              <a:ext uri="{FF2B5EF4-FFF2-40B4-BE49-F238E27FC236}">
                <a16:creationId xmlns:a16="http://schemas.microsoft.com/office/drawing/2014/main" id="{DD12D595-2255-4364-8EC7-4903FEC6759C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801629" y="3801008"/>
            <a:ext cx="1934737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5" name="Item 2 Title">
            <a:extLst>
              <a:ext uri="{FF2B5EF4-FFF2-40B4-BE49-F238E27FC236}">
                <a16:creationId xmlns:a16="http://schemas.microsoft.com/office/drawing/2014/main" id="{6981DB86-04CB-46BF-944C-7F1D632119A3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2635340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30" name="Item 2 Text">
            <a:extLst>
              <a:ext uri="{FF2B5EF4-FFF2-40B4-BE49-F238E27FC236}">
                <a16:creationId xmlns:a16="http://schemas.microsoft.com/office/drawing/2014/main" id="{48AB996C-F7C9-4DE3-A4CA-5381A37B77F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2209657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6" name="Item 3 Title">
            <a:extLst>
              <a:ext uri="{FF2B5EF4-FFF2-40B4-BE49-F238E27FC236}">
                <a16:creationId xmlns:a16="http://schemas.microsoft.com/office/drawing/2014/main" id="{07B9589E-F6AC-4251-8200-299CB8CE0A6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037208" y="3025804"/>
            <a:ext cx="1064915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2" name="Item 3 Text">
            <a:extLst>
              <a:ext uri="{FF2B5EF4-FFF2-40B4-BE49-F238E27FC236}">
                <a16:creationId xmlns:a16="http://schemas.microsoft.com/office/drawing/2014/main" id="{C70E3A5C-0D02-431F-B04E-5A18A53E52C1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3607363" y="3801007"/>
            <a:ext cx="1938528" cy="41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7" name="Item 4 Title">
            <a:extLst>
              <a:ext uri="{FF2B5EF4-FFF2-40B4-BE49-F238E27FC236}">
                <a16:creationId xmlns:a16="http://schemas.microsoft.com/office/drawing/2014/main" id="{D1014B6A-F5E5-456C-B2FA-F5B5CFD6EA7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430285" y="3021980"/>
            <a:ext cx="1095951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1" name="Item 4 Text">
            <a:extLst>
              <a:ext uri="{FF2B5EF4-FFF2-40B4-BE49-F238E27FC236}">
                <a16:creationId xmlns:a16="http://schemas.microsoft.com/office/drawing/2014/main" id="{D036508F-55C5-4315-A1A5-4C37028E3965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008996" y="1292602"/>
            <a:ext cx="1938528" cy="41148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9" name="Item 5 Title">
            <a:extLst>
              <a:ext uri="{FF2B5EF4-FFF2-40B4-BE49-F238E27FC236}">
                <a16:creationId xmlns:a16="http://schemas.microsoft.com/office/drawing/2014/main" id="{10724EF9-B96D-46CD-9CDE-1437737309C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840942" y="3028025"/>
            <a:ext cx="1087163" cy="2769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2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44" name="Item 5 Text">
            <a:extLst>
              <a:ext uri="{FF2B5EF4-FFF2-40B4-BE49-F238E27FC236}">
                <a16:creationId xmlns:a16="http://schemas.microsoft.com/office/drawing/2014/main" id="{52B76C6E-8844-4031-9443-DAA924981D1D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415259" y="3801007"/>
            <a:ext cx="1938528" cy="41549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1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533E3FD-BE40-4756-A413-7A11B0F55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9" name="JHU logo">
            <a:extLst>
              <a:ext uri="{FF2B5EF4-FFF2-40B4-BE49-F238E27FC236}">
                <a16:creationId xmlns:a16="http://schemas.microsoft.com/office/drawing/2014/main" id="{BD1777FF-3823-DB4E-8245-E30BACC8D6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32" name="Page Number">
            <a:extLst>
              <a:ext uri="{FF2B5EF4-FFF2-40B4-BE49-F238E27FC236}">
                <a16:creationId xmlns:a16="http://schemas.microsoft.com/office/drawing/2014/main" id="{81251A57-6F56-45E2-8E48-61C5F222D161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29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7999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94E74D57-75EE-47EE-BA67-188DFE918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Title">
            <a:extLst>
              <a:ext uri="{FF2B5EF4-FFF2-40B4-BE49-F238E27FC236}">
                <a16:creationId xmlns:a16="http://schemas.microsoft.com/office/drawing/2014/main" id="{50DC4508-CACE-4900-9D8E-81A075A5A7A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8C2B6F8-5270-4AAC-84AB-07CDF49EF4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265742" y="1730102"/>
            <a:ext cx="825191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9F6A1D8-A2CC-4923-A16C-DDC0AE265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2" idx="6"/>
          </p:cNvCxnSpPr>
          <p:nvPr userDrawn="1"/>
        </p:nvCxnSpPr>
        <p:spPr>
          <a:xfrm flipH="1" flipV="1">
            <a:off x="3066098" y="2826265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3A94BF1-70EF-4657-9FD2-7268FCDD2A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263362" y="3318701"/>
            <a:ext cx="827570" cy="608883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B6D69FB-8A1F-404E-954A-39D19CE8EE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070651" y="3318701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A3F1246-E233-4D62-8729-6E01225CE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21" idx="6"/>
          </p:cNvCxnSpPr>
          <p:nvPr userDrawn="1"/>
        </p:nvCxnSpPr>
        <p:spPr>
          <a:xfrm>
            <a:off x="5273557" y="2828843"/>
            <a:ext cx="807608" cy="2579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D1E2D7D-D261-4A75-B9BC-0BBF0469A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070651" y="1724945"/>
            <a:ext cx="825191" cy="614040"/>
          </a:xfrm>
          <a:prstGeom prst="line">
            <a:avLst/>
          </a:prstGeom>
          <a:noFill/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</p:cxnSp>
      <p:sp>
        <p:nvSpPr>
          <p:cNvPr id="9" name="Овал 14">
            <a:extLst>
              <a:ext uri="{FF2B5EF4-FFF2-40B4-BE49-F238E27FC236}">
                <a16:creationId xmlns:a16="http://schemas.microsoft.com/office/drawing/2014/main" id="{4AA732B5-FC4B-4A01-AFB1-F5DEB4AE2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32721" y="1924589"/>
            <a:ext cx="1899731" cy="1899728"/>
          </a:xfrm>
          <a:prstGeom prst="ellipse">
            <a:avLst/>
          </a:prstGeom>
          <a:solidFill>
            <a:srgbClr val="092C74"/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19" name="Овал 14">
            <a:extLst>
              <a:ext uri="{FF2B5EF4-FFF2-40B4-BE49-F238E27FC236}">
                <a16:creationId xmlns:a16="http://schemas.microsoft.com/office/drawing/2014/main" id="{2AF27178-6C1A-4F27-A92C-C18958EBB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1525301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0" name="Овал 14">
            <a:extLst>
              <a:ext uri="{FF2B5EF4-FFF2-40B4-BE49-F238E27FC236}">
                <a16:creationId xmlns:a16="http://schemas.microsoft.com/office/drawing/2014/main" id="{BE0CD8D1-17DB-40F6-A65E-4DCA166738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153045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1" name="Овал 14">
            <a:extLst>
              <a:ext uri="{FF2B5EF4-FFF2-40B4-BE49-F238E27FC236}">
                <a16:creationId xmlns:a16="http://schemas.microsoft.com/office/drawing/2014/main" id="{DBF77BC9-726B-446A-B583-7B15877E09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081165" y="2631778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2" name="Овал 14">
            <a:extLst>
              <a:ext uri="{FF2B5EF4-FFF2-40B4-BE49-F238E27FC236}">
                <a16:creationId xmlns:a16="http://schemas.microsoft.com/office/drawing/2014/main" id="{76B86DC7-34B6-4403-88DE-EA9DD47F2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66809" y="262662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3" name="Овал 14">
            <a:extLst>
              <a:ext uri="{FF2B5EF4-FFF2-40B4-BE49-F238E27FC236}">
                <a16:creationId xmlns:a16="http://schemas.microsoft.com/office/drawing/2014/main" id="{F641A164-CB54-4FBB-8A1F-C73AFBF78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066098" y="3727940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24" name="Овал 14">
            <a:extLst>
              <a:ext uri="{FF2B5EF4-FFF2-40B4-BE49-F238E27FC236}">
                <a16:creationId xmlns:a16="http://schemas.microsoft.com/office/drawing/2014/main" id="{499DA529-A0FF-4067-8AEF-3FDE2C3A8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696197" y="3733097"/>
            <a:ext cx="399289" cy="399289"/>
          </a:xfrm>
          <a:prstGeom prst="ellipse">
            <a:avLst/>
          </a:prstGeom>
          <a:solidFill>
            <a:schemeClr val="bg1"/>
          </a:solidFill>
          <a:ln w="38100" cap="flat" cmpd="sng" algn="ctr">
            <a:solidFill>
              <a:schemeClr val="bg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506" b="0" i="0" u="none" strike="noStrike" kern="0" cap="none" spc="0" normalizeH="0" baseline="0" noProof="0" dirty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33" name="Chart Title">
            <a:extLst>
              <a:ext uri="{FF2B5EF4-FFF2-40B4-BE49-F238E27FC236}">
                <a16:creationId xmlns:a16="http://schemas.microsoft.com/office/drawing/2014/main" id="{7ED65BE2-48E9-41D2-AD5F-16BB3D7278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628821" y="2513840"/>
            <a:ext cx="1886358" cy="61475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Add Title</a:t>
            </a:r>
          </a:p>
        </p:txBody>
      </p:sp>
      <p:sp>
        <p:nvSpPr>
          <p:cNvPr id="37" name="Item 1 Text">
            <a:extLst>
              <a:ext uri="{FF2B5EF4-FFF2-40B4-BE49-F238E27FC236}">
                <a16:creationId xmlns:a16="http://schemas.microsoft.com/office/drawing/2014/main" id="{FED8E20B-6C3E-473E-BA6C-6A8BF54389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3919" y="1525970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8" name="Item 2 Text">
            <a:extLst>
              <a:ext uri="{FF2B5EF4-FFF2-40B4-BE49-F238E27FC236}">
                <a16:creationId xmlns:a16="http://schemas.microsoft.com/office/drawing/2014/main" id="{2A5E3286-0F43-4B4B-83AD-89ECE01046B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70342" y="2617088"/>
            <a:ext cx="1998760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9" name="Item 3 Text">
            <a:extLst>
              <a:ext uri="{FF2B5EF4-FFF2-40B4-BE49-F238E27FC236}">
                <a16:creationId xmlns:a16="http://schemas.microsoft.com/office/drawing/2014/main" id="{6C886B0A-F7FB-443C-8E9D-431704D3617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3918" y="3718966"/>
            <a:ext cx="2401467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r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4" name="Item 4 Text">
            <a:extLst>
              <a:ext uri="{FF2B5EF4-FFF2-40B4-BE49-F238E27FC236}">
                <a16:creationId xmlns:a16="http://schemas.microsoft.com/office/drawing/2014/main" id="{1200382F-6E85-4643-BB97-D08B303CAF6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08613" y="1521484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5" name="Item 5 Text">
            <a:extLst>
              <a:ext uri="{FF2B5EF4-FFF2-40B4-BE49-F238E27FC236}">
                <a16:creationId xmlns:a16="http://schemas.microsoft.com/office/drawing/2014/main" id="{A7860D47-F00A-4556-8C9B-6F0BF7E0FED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578161" y="2619200"/>
            <a:ext cx="200286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6" name="Item 6 Text">
            <a:extLst>
              <a:ext uri="{FF2B5EF4-FFF2-40B4-BE49-F238E27FC236}">
                <a16:creationId xmlns:a16="http://schemas.microsoft.com/office/drawing/2014/main" id="{84A6D190-21EB-4D6C-B656-9DBD1F0A602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208613" y="3723452"/>
            <a:ext cx="2410722" cy="4082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30" name="JHU logo">
            <a:extLst>
              <a:ext uri="{FF2B5EF4-FFF2-40B4-BE49-F238E27FC236}">
                <a16:creationId xmlns:a16="http://schemas.microsoft.com/office/drawing/2014/main" id="{A8CB296F-3DCD-E440-A86D-03EC32622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6" name="Page Number">
            <a:extLst>
              <a:ext uri="{FF2B5EF4-FFF2-40B4-BE49-F238E27FC236}">
                <a16:creationId xmlns:a16="http://schemas.microsoft.com/office/drawing/2014/main" id="{04C681CD-365D-47CC-8E66-4F0907AE9E9A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718522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r Inf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">
            <a:extLst>
              <a:ext uri="{FF2B5EF4-FFF2-40B4-BE49-F238E27FC236}">
                <a16:creationId xmlns:a16="http://schemas.microsoft.com/office/drawing/2014/main" id="{30D7AF9E-51D4-4767-9916-65081943D5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808541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4" name="Statistic 1 Title">
            <a:extLst>
              <a:ext uri="{FF2B5EF4-FFF2-40B4-BE49-F238E27FC236}">
                <a16:creationId xmlns:a16="http://schemas.microsoft.com/office/drawing/2014/main" id="{A2828BA5-8825-421A-93CA-412CC2166D1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92777" y="1351987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5" name="Statistic 1 Text">
            <a:extLst>
              <a:ext uri="{FF2B5EF4-FFF2-40B4-BE49-F238E27FC236}">
                <a16:creationId xmlns:a16="http://schemas.microsoft.com/office/drawing/2014/main" id="{9AACFF7D-2C0A-4B7F-AF8F-7484D3D4FD4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192777" y="1629279"/>
            <a:ext cx="1894469" cy="3873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0" name="Bar 1">
            <a:extLst>
              <a:ext uri="{FF2B5EF4-FFF2-40B4-BE49-F238E27FC236}">
                <a16:creationId xmlns:a16="http://schemas.microsoft.com/office/drawing/2014/main" id="{93D57781-D93A-442A-96CE-A747726F174D}"/>
              </a:ext>
            </a:extLst>
          </p:cNvPr>
          <p:cNvSpPr/>
          <p:nvPr userDrawn="1"/>
        </p:nvSpPr>
        <p:spPr>
          <a:xfrm>
            <a:off x="3479956" y="1410845"/>
            <a:ext cx="3684449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1" name="Statistic 1">
            <a:extLst>
              <a:ext uri="{FF2B5EF4-FFF2-40B4-BE49-F238E27FC236}">
                <a16:creationId xmlns:a16="http://schemas.microsoft.com/office/drawing/2014/main" id="{D6B9C495-8208-4219-982B-220ABA0EEF2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51317" y="1466497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6" name="Statistic 2 Title">
            <a:extLst>
              <a:ext uri="{FF2B5EF4-FFF2-40B4-BE49-F238E27FC236}">
                <a16:creationId xmlns:a16="http://schemas.microsoft.com/office/drawing/2014/main" id="{D3EBB2D5-A2D5-4365-859D-51DA028D3DCD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92777" y="2435733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7" name="Statistic 2 Text">
            <a:extLst>
              <a:ext uri="{FF2B5EF4-FFF2-40B4-BE49-F238E27FC236}">
                <a16:creationId xmlns:a16="http://schemas.microsoft.com/office/drawing/2014/main" id="{7BC65CCB-9363-4D63-A4D4-DD49F03D14CB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192777" y="2713026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0" name="Bar 2">
            <a:extLst>
              <a:ext uri="{FF2B5EF4-FFF2-40B4-BE49-F238E27FC236}">
                <a16:creationId xmlns:a16="http://schemas.microsoft.com/office/drawing/2014/main" id="{3F19ABFC-9EDB-4279-9B2E-370828358ADD}"/>
              </a:ext>
            </a:extLst>
          </p:cNvPr>
          <p:cNvSpPr/>
          <p:nvPr userDrawn="1"/>
        </p:nvSpPr>
        <p:spPr>
          <a:xfrm>
            <a:off x="3471258" y="2466942"/>
            <a:ext cx="3696046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2" name="Statistic 2">
            <a:extLst>
              <a:ext uri="{FF2B5EF4-FFF2-40B4-BE49-F238E27FC236}">
                <a16:creationId xmlns:a16="http://schemas.microsoft.com/office/drawing/2014/main" id="{D690B0D4-8B26-487C-8441-16F00BBA051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551317" y="251710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69ACE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48" name="Statistic 3 Title">
            <a:extLst>
              <a:ext uri="{FF2B5EF4-FFF2-40B4-BE49-F238E27FC236}">
                <a16:creationId xmlns:a16="http://schemas.microsoft.com/office/drawing/2014/main" id="{63C7A322-1A38-4A5A-B964-E5BE146FBDB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92777" y="3521301"/>
            <a:ext cx="1894469" cy="2699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49" name="Statistic 3 Text">
            <a:extLst>
              <a:ext uri="{FF2B5EF4-FFF2-40B4-BE49-F238E27FC236}">
                <a16:creationId xmlns:a16="http://schemas.microsoft.com/office/drawing/2014/main" id="{4F0EDD56-AE2E-40F4-940B-756962CEFEE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92777" y="3805908"/>
            <a:ext cx="1894469" cy="3840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0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0" name="Bar 3">
            <a:extLst>
              <a:ext uri="{FF2B5EF4-FFF2-40B4-BE49-F238E27FC236}">
                <a16:creationId xmlns:a16="http://schemas.microsoft.com/office/drawing/2014/main" id="{7528A176-E210-49E6-95A5-644F8EDF274A}"/>
              </a:ext>
            </a:extLst>
          </p:cNvPr>
          <p:cNvSpPr/>
          <p:nvPr userDrawn="1"/>
        </p:nvSpPr>
        <p:spPr>
          <a:xfrm>
            <a:off x="3474157" y="3578339"/>
            <a:ext cx="3690248" cy="492167"/>
          </a:xfrm>
          <a:prstGeom prst="roundRect">
            <a:avLst>
              <a:gd name="adj" fmla="val 50000"/>
            </a:avLst>
          </a:prstGeom>
          <a:solidFill>
            <a:srgbClr val="C0C0C8">
              <a:lumMod val="40000"/>
              <a:lumOff val="60000"/>
            </a:srgbClr>
          </a:solidFill>
          <a:ln w="381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1435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uk-UA" sz="1350" b="1" i="0" u="none" strike="noStrike" kern="0" cap="none" spc="0" normalizeH="0" baseline="0" noProof="0">
              <a:ln>
                <a:noFill/>
              </a:ln>
              <a:solidFill>
                <a:srgbClr val="F2F2F5"/>
              </a:solidFill>
              <a:effectLst/>
              <a:uLnTx/>
              <a:uFillTx/>
              <a:latin typeface="Roboto"/>
              <a:ea typeface="+mn-ea"/>
              <a:cs typeface="+mn-cs"/>
            </a:endParaRPr>
          </a:p>
        </p:txBody>
      </p:sp>
      <p:sp>
        <p:nvSpPr>
          <p:cNvPr id="43" name="Statistic 3">
            <a:extLst>
              <a:ext uri="{FF2B5EF4-FFF2-40B4-BE49-F238E27FC236}">
                <a16:creationId xmlns:a16="http://schemas.microsoft.com/office/drawing/2014/main" id="{FE09346B-1C78-4805-9F48-8CD3F17FAE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51317" y="3635812"/>
            <a:ext cx="1015866" cy="3808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400" b="1">
                <a:solidFill>
                  <a:srgbClr val="092C74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DE0E137-7C7D-4AE8-9803-F4EF3CB1D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3" name="JHU logo">
            <a:extLst>
              <a:ext uri="{FF2B5EF4-FFF2-40B4-BE49-F238E27FC236}">
                <a16:creationId xmlns:a16="http://schemas.microsoft.com/office/drawing/2014/main" id="{050AAF9E-FA91-0345-A7D7-05C8DF5FB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8463118-2D51-43BB-B06A-C167F59A370B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0278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d Slide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8">
            <a:extLst>
              <a:ext uri="{FF2B5EF4-FFF2-40B4-BE49-F238E27FC236}">
                <a16:creationId xmlns:a16="http://schemas.microsoft.com/office/drawing/2014/main" id="{6A3B47A9-9AB9-4359-A67A-4A3EC54C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786" b="7786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 13">
            <a:extLst>
              <a:ext uri="{FF2B5EF4-FFF2-40B4-BE49-F238E27FC236}">
                <a16:creationId xmlns:a16="http://schemas.microsoft.com/office/drawing/2014/main" id="{6A59C72E-C9CB-418F-981E-D5C3438A08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3"/>
            <a:ext cx="9144001" cy="5143499"/>
          </a:xfrm>
          <a:prstGeom prst="rect">
            <a:avLst/>
          </a:prstGeom>
          <a:gradFill flip="none" rotWithShape="1">
            <a:gsLst>
              <a:gs pos="0">
                <a:srgbClr val="69ACE5">
                  <a:alpha val="85000"/>
                </a:srgbClr>
              </a:gs>
              <a:gs pos="75000">
                <a:srgbClr val="3B6FAF">
                  <a:alpha val="85000"/>
                </a:srgbClr>
              </a:gs>
            </a:gsLst>
            <a:lin ang="10800000" scaled="1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JHU Logo" descr="Johns Hopkins University logo">
            <a:extLst>
              <a:ext uri="{FF2B5EF4-FFF2-40B4-BE49-F238E27FC236}">
                <a16:creationId xmlns:a16="http://schemas.microsoft.com/office/drawing/2014/main" id="{4A5F673E-9A68-411D-9B47-A7B4ED9B07C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409" y="1627023"/>
            <a:ext cx="4001183" cy="188944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46C736-D135-449F-AC2D-8C9ACCE3507D}"/>
              </a:ext>
            </a:extLst>
          </p:cNvPr>
          <p:cNvSpPr/>
          <p:nvPr userDrawn="1"/>
        </p:nvSpPr>
        <p:spPr>
          <a:xfrm>
            <a:off x="0" y="4727386"/>
            <a:ext cx="9144000" cy="217090"/>
          </a:xfrm>
          <a:prstGeom prst="rect">
            <a:avLst/>
          </a:prstGeom>
        </p:spPr>
        <p:txBody>
          <a:bodyPr wrap="square" lIns="81639" tIns="40820" rIns="81639" bIns="40820">
            <a:spAutoFit/>
          </a:bodyPr>
          <a:lstStyle/>
          <a:p>
            <a:pPr algn="ctr"/>
            <a:r>
              <a:rPr lang="en-US" sz="875" dirty="0">
                <a:solidFill>
                  <a:schemeClr val="bg1"/>
                </a:solidFill>
                <a:latin typeface="Arial"/>
                <a:cs typeface="Arial"/>
              </a:rPr>
              <a:t>© The Johns Hopkins University 2021,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26012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3FC922D-F971-4707-8283-A3B5043B799C}"/>
              </a:ext>
            </a:extLst>
          </p:cNvPr>
          <p:cNvSpPr/>
          <p:nvPr userDrawn="1"/>
        </p:nvSpPr>
        <p:spPr>
          <a:xfrm>
            <a:off x="457200" y="428625"/>
            <a:ext cx="8229600" cy="196173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">
            <a:extLst>
              <a:ext uri="{FF2B5EF4-FFF2-40B4-BE49-F238E27FC236}">
                <a16:creationId xmlns:a16="http://schemas.microsoft.com/office/drawing/2014/main" id="{2DD477F7-8449-4463-ADA9-5ED7A8E33A19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4959304" y="986476"/>
            <a:ext cx="3141409" cy="91425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658811F-BA33-419E-AC91-AAC3393B703F}"/>
              </a:ext>
            </a:extLst>
          </p:cNvPr>
          <p:cNvSpPr/>
          <p:nvPr/>
        </p:nvSpPr>
        <p:spPr>
          <a:xfrm>
            <a:off x="5062969" y="1907658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7" name="Picture">
            <a:extLst>
              <a:ext uri="{FF2B5EF4-FFF2-40B4-BE49-F238E27FC236}">
                <a16:creationId xmlns:a16="http://schemas.microsoft.com/office/drawing/2014/main" id="{709620F3-CE75-4F88-B996-D13338DB490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815009" y="594484"/>
            <a:ext cx="3558209" cy="2158655"/>
          </a:xfrm>
          <a:custGeom>
            <a:avLst/>
            <a:gdLst>
              <a:gd name="connsiteX0" fmla="*/ 0 w 4744278"/>
              <a:gd name="connsiteY0" fmla="*/ 0 h 2878206"/>
              <a:gd name="connsiteX1" fmla="*/ 4744278 w 4744278"/>
              <a:gd name="connsiteY1" fmla="*/ 0 h 2878206"/>
              <a:gd name="connsiteX2" fmla="*/ 4744278 w 4744278"/>
              <a:gd name="connsiteY2" fmla="*/ 2878206 h 2878206"/>
              <a:gd name="connsiteX3" fmla="*/ 0 w 4744278"/>
              <a:gd name="connsiteY3" fmla="*/ 2878206 h 28782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4278" h="2878206">
                <a:moveTo>
                  <a:pt x="0" y="0"/>
                </a:moveTo>
                <a:lnTo>
                  <a:pt x="4744278" y="0"/>
                </a:lnTo>
                <a:lnTo>
                  <a:pt x="4744278" y="2878206"/>
                </a:lnTo>
                <a:lnTo>
                  <a:pt x="0" y="2878206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Bullets 1">
            <a:extLst>
              <a:ext uri="{FF2B5EF4-FFF2-40B4-BE49-F238E27FC236}">
                <a16:creationId xmlns:a16="http://schemas.microsoft.com/office/drawing/2014/main" id="{FAFED653-B531-4E78-8677-DC685EEA40D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3004666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7" name="Bullets 2">
            <a:extLst>
              <a:ext uri="{FF2B5EF4-FFF2-40B4-BE49-F238E27FC236}">
                <a16:creationId xmlns:a16="http://schemas.microsoft.com/office/drawing/2014/main" id="{0577BDD5-F52D-4F20-B068-E48B0A0D4C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10028" y="2998174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12" name="Bullets 3">
            <a:extLst>
              <a:ext uri="{FF2B5EF4-FFF2-40B4-BE49-F238E27FC236}">
                <a16:creationId xmlns:a16="http://schemas.microsoft.com/office/drawing/2014/main" id="{A32A3E7D-CC2E-4FBA-983C-0B62D18C167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162856" y="2999509"/>
            <a:ext cx="2523944" cy="1519746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4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pic>
        <p:nvPicPr>
          <p:cNvPr id="13" name="JHU logo">
            <a:extLst>
              <a:ext uri="{FF2B5EF4-FFF2-40B4-BE49-F238E27FC236}">
                <a16:creationId xmlns:a16="http://schemas.microsoft.com/office/drawing/2014/main" id="{8FB16B1D-1E27-C840-8844-4DE1DF08B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20" name="Page Number">
            <a:extLst>
              <a:ext uri="{FF2B5EF4-FFF2-40B4-BE49-F238E27FC236}">
                <a16:creationId xmlns:a16="http://schemas.microsoft.com/office/drawing/2014/main" id="{380D9A22-5897-43DE-B092-AE5494CE5D2F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22" name="Text Placeholder 13">
            <a:extLst>
              <a:ext uri="{FF2B5EF4-FFF2-40B4-BE49-F238E27FC236}">
                <a16:creationId xmlns:a16="http://schemas.microsoft.com/office/drawing/2014/main" id="{0703DEBD-9CAD-4A4B-AFB1-1784BA7258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5009" y="2760932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634990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 Tria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ackground Picture">
            <a:extLst>
              <a:ext uri="{FF2B5EF4-FFF2-40B4-BE49-F238E27FC236}">
                <a16:creationId xmlns:a16="http://schemas.microsoft.com/office/drawing/2014/main" id="{9E5B6CA6-B6F4-4449-B80B-373EA4BE12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639641" y="639640"/>
            <a:ext cx="5143500" cy="3864219"/>
          </a:xfrm>
          <a:prstGeom prst="rect">
            <a:avLst/>
          </a:prstGeom>
        </p:spPr>
      </p:pic>
      <p:sp>
        <p:nvSpPr>
          <p:cNvPr id="8" name="Freeform 13">
            <a:extLst>
              <a:ext uri="{FF2B5EF4-FFF2-40B4-BE49-F238E27FC236}">
                <a16:creationId xmlns:a16="http://schemas.microsoft.com/office/drawing/2014/main" id="{A9CFBE73-852C-4CD7-B0DD-890AB86C29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0800000">
            <a:off x="-2" y="-4"/>
            <a:ext cx="3793891" cy="5143499"/>
          </a:xfrm>
          <a:prstGeom prst="rect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 7">
            <a:extLst>
              <a:ext uri="{FF2B5EF4-FFF2-40B4-BE49-F238E27FC236}">
                <a16:creationId xmlns:a16="http://schemas.microsoft.com/office/drawing/2014/main" id="{25013AE2-E3DB-4823-B27C-E37E2BA57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318845" y="0"/>
            <a:ext cx="7825154" cy="5143500"/>
          </a:xfrm>
          <a:custGeom>
            <a:avLst/>
            <a:gdLst>
              <a:gd name="connsiteX0" fmla="*/ 2 w 16204045"/>
              <a:gd name="connsiteY0" fmla="*/ 0 h 10287000"/>
              <a:gd name="connsiteX1" fmla="*/ 16204045 w 16204045"/>
              <a:gd name="connsiteY1" fmla="*/ 0 h 10287000"/>
              <a:gd name="connsiteX2" fmla="*/ 16204045 w 16204045"/>
              <a:gd name="connsiteY2" fmla="*/ 10287000 h 10287000"/>
              <a:gd name="connsiteX3" fmla="*/ 0 w 16204045"/>
              <a:gd name="connsiteY3" fmla="*/ 10287000 h 10287000"/>
              <a:gd name="connsiteX4" fmla="*/ 5143501 w 16204045"/>
              <a:gd name="connsiteY4" fmla="*/ 5143499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04045" h="10287000">
                <a:moveTo>
                  <a:pt x="2" y="0"/>
                </a:moveTo>
                <a:lnTo>
                  <a:pt x="16204045" y="0"/>
                </a:lnTo>
                <a:lnTo>
                  <a:pt x="16204045" y="10287000"/>
                </a:lnTo>
                <a:lnTo>
                  <a:pt x="0" y="10287000"/>
                </a:lnTo>
                <a:lnTo>
                  <a:pt x="5143501" y="5143499"/>
                </a:lnTo>
                <a:close/>
              </a:path>
            </a:pathLst>
          </a:custGeom>
          <a:solidFill>
            <a:schemeClr val="bg1"/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1028700">
              <a:defRPr/>
            </a:pPr>
            <a:endParaRPr lang="uk-UA" sz="2100" kern="0">
              <a:solidFill>
                <a:srgbClr val="0A091B"/>
              </a:solidFill>
              <a:latin typeface="Roboto"/>
            </a:endParaRPr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8FE58E6D-43A1-4EA7-886F-5A74E3707D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2509" y="709293"/>
            <a:ext cx="4682835" cy="51206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4AC4DA1-588C-473F-9289-61578C2D7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51089" y="1235761"/>
            <a:ext cx="778180" cy="111908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Body Text">
            <a:extLst>
              <a:ext uri="{FF2B5EF4-FFF2-40B4-BE49-F238E27FC236}">
                <a16:creationId xmlns:a16="http://schemas.microsoft.com/office/drawing/2014/main" id="{0A9F6E88-C000-47AF-BB13-5C005638DAD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42509" y="1628638"/>
            <a:ext cx="4682835" cy="280481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Page Number">
            <a:extLst>
              <a:ext uri="{FF2B5EF4-FFF2-40B4-BE49-F238E27FC236}">
                <a16:creationId xmlns:a16="http://schemas.microsoft.com/office/drawing/2014/main" id="{C6E950EA-E181-41E8-BC07-F40B1DDDABC6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18975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 Circ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39696BA-3CAD-4740-83E8-4A2CDE35D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338056"/>
            <a:ext cx="9144000" cy="246739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erif Pro" panose="02040603050405020204" pitchFamily="18" charset="0"/>
              <a:ea typeface="Source Serif Pro" panose="02040603050405020204" pitchFamily="18" charset="0"/>
              <a:cs typeface="+mn-cs"/>
            </a:endParaRPr>
          </a:p>
        </p:txBody>
      </p:sp>
      <p:sp>
        <p:nvSpPr>
          <p:cNvPr id="11" name="Title">
            <a:extLst>
              <a:ext uri="{FF2B5EF4-FFF2-40B4-BE49-F238E27FC236}">
                <a16:creationId xmlns:a16="http://schemas.microsoft.com/office/drawing/2014/main" id="{6E3AF0CC-414B-4D3F-8041-6787D2039DB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3733750" y="1840927"/>
            <a:ext cx="4953052" cy="57903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FF6BD4-99E6-47D8-8CB4-96909C050F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34072" y="2430265"/>
            <a:ext cx="778180" cy="10334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2" name="Body Text">
            <a:extLst>
              <a:ext uri="{FF2B5EF4-FFF2-40B4-BE49-F238E27FC236}">
                <a16:creationId xmlns:a16="http://schemas.microsoft.com/office/drawing/2014/main" id="{4B6AB3A2-1B90-4E53-9B04-A72DC3F6BD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33749" y="2723542"/>
            <a:ext cx="4953051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Picture">
            <a:extLst>
              <a:ext uri="{FF2B5EF4-FFF2-40B4-BE49-F238E27FC236}">
                <a16:creationId xmlns:a16="http://schemas.microsoft.com/office/drawing/2014/main" id="{AA0F990B-C544-47FD-B660-9B95AC702D2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1162075"/>
            <a:ext cx="2819349" cy="2819349"/>
          </a:xfrm>
          <a:custGeom>
            <a:avLst/>
            <a:gdLst>
              <a:gd name="connsiteX0" fmla="*/ 1879566 w 3759132"/>
              <a:gd name="connsiteY0" fmla="*/ 0 h 3759132"/>
              <a:gd name="connsiteX1" fmla="*/ 3759132 w 3759132"/>
              <a:gd name="connsiteY1" fmla="*/ 1879566 h 3759132"/>
              <a:gd name="connsiteX2" fmla="*/ 1879566 w 3759132"/>
              <a:gd name="connsiteY2" fmla="*/ 3759132 h 3759132"/>
              <a:gd name="connsiteX3" fmla="*/ 0 w 3759132"/>
              <a:gd name="connsiteY3" fmla="*/ 1879566 h 3759132"/>
              <a:gd name="connsiteX4" fmla="*/ 1879566 w 3759132"/>
              <a:gd name="connsiteY4" fmla="*/ 0 h 375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59132" h="3759132">
                <a:moveTo>
                  <a:pt x="1879566" y="0"/>
                </a:moveTo>
                <a:cubicBezTo>
                  <a:pt x="2917622" y="0"/>
                  <a:pt x="3759132" y="841510"/>
                  <a:pt x="3759132" y="1879566"/>
                </a:cubicBezTo>
                <a:cubicBezTo>
                  <a:pt x="3759132" y="2917622"/>
                  <a:pt x="2917622" y="3759132"/>
                  <a:pt x="1879566" y="3759132"/>
                </a:cubicBezTo>
                <a:cubicBezTo>
                  <a:pt x="841510" y="3759132"/>
                  <a:pt x="0" y="2917622"/>
                  <a:pt x="0" y="1879566"/>
                </a:cubicBezTo>
                <a:cubicBezTo>
                  <a:pt x="0" y="841510"/>
                  <a:pt x="841510" y="0"/>
                  <a:pt x="18795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id-ID" dirty="0"/>
          </a:p>
        </p:txBody>
      </p:sp>
      <p:pic>
        <p:nvPicPr>
          <p:cNvPr id="10" name="JHU logo">
            <a:extLst>
              <a:ext uri="{FF2B5EF4-FFF2-40B4-BE49-F238E27FC236}">
                <a16:creationId xmlns:a16="http://schemas.microsoft.com/office/drawing/2014/main" id="{469FFE47-1429-354C-9D7F-3BB5273B65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3" name="Page Number">
            <a:extLst>
              <a:ext uri="{FF2B5EF4-FFF2-40B4-BE49-F238E27FC236}">
                <a16:creationId xmlns:a16="http://schemas.microsoft.com/office/drawing/2014/main" id="{9D01B63B-5697-4312-8E71-329C97791FC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F501A6CF-A735-4626-98DA-9E8B0FD3122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53476" y="4057377"/>
            <a:ext cx="1426796" cy="200055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526356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315760-3E07-42D4-A21D-F0FD40BE7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"/>
            <a:ext cx="4268391" cy="2686049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2" name="Title">
            <a:extLst>
              <a:ext uri="{FF2B5EF4-FFF2-40B4-BE49-F238E27FC236}">
                <a16:creationId xmlns:a16="http://schemas.microsoft.com/office/drawing/2014/main" id="{3EFEF2D5-A811-4464-8AD8-A9782A9878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9436" y="507735"/>
            <a:ext cx="3588328" cy="5733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9AAC933-258D-4315-BE02-5E15627A0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36172" y="1094965"/>
            <a:ext cx="778180" cy="103340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13" name="Text">
            <a:extLst>
              <a:ext uri="{FF2B5EF4-FFF2-40B4-BE49-F238E27FC236}">
                <a16:creationId xmlns:a16="http://schemas.microsoft.com/office/drawing/2014/main" id="{90E77657-A0B6-49EF-B483-225CE89E53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9436" y="1378656"/>
            <a:ext cx="3588328" cy="73741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AED0488D-2197-437E-977B-1F0684754E1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72000" y="3110345"/>
            <a:ext cx="4268624" cy="161414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chemeClr val="tx2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7" name="Picture 1">
            <a:extLst>
              <a:ext uri="{FF2B5EF4-FFF2-40B4-BE49-F238E27FC236}">
                <a16:creationId xmlns:a16="http://schemas.microsoft.com/office/drawing/2014/main" id="{B026DFBA-6B10-4A30-8151-CF6F094DFC5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 bwMode="auto">
          <a:xfrm>
            <a:off x="4268391" y="0"/>
            <a:ext cx="4875609" cy="2686049"/>
          </a:xfrm>
          <a:custGeom>
            <a:avLst/>
            <a:gdLst>
              <a:gd name="connsiteX0" fmla="*/ 0 w 6652591"/>
              <a:gd name="connsiteY0" fmla="*/ 0 h 3429000"/>
              <a:gd name="connsiteX1" fmla="*/ 6652591 w 6652591"/>
              <a:gd name="connsiteY1" fmla="*/ 0 h 3429000"/>
              <a:gd name="connsiteX2" fmla="*/ 6652591 w 6652591"/>
              <a:gd name="connsiteY2" fmla="*/ 3429000 h 3429000"/>
              <a:gd name="connsiteX3" fmla="*/ 0 w 6652591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52591" h="3429000">
                <a:moveTo>
                  <a:pt x="0" y="0"/>
                </a:moveTo>
                <a:lnTo>
                  <a:pt x="6652591" y="0"/>
                </a:lnTo>
                <a:lnTo>
                  <a:pt x="6652591" y="3429000"/>
                </a:lnTo>
                <a:lnTo>
                  <a:pt x="0" y="34290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6" name="Picture 2">
            <a:extLst>
              <a:ext uri="{FF2B5EF4-FFF2-40B4-BE49-F238E27FC236}">
                <a16:creationId xmlns:a16="http://schemas.microsoft.com/office/drawing/2014/main" id="{2F36CBD8-DA4E-4734-8794-822955545B2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 bwMode="auto">
          <a:xfrm>
            <a:off x="1" y="2686050"/>
            <a:ext cx="4268390" cy="2457450"/>
          </a:xfrm>
          <a:custGeom>
            <a:avLst/>
            <a:gdLst>
              <a:gd name="connsiteX0" fmla="*/ 0 w 2584174"/>
              <a:gd name="connsiteY0" fmla="*/ 0 h 3710609"/>
              <a:gd name="connsiteX1" fmla="*/ 2584174 w 2584174"/>
              <a:gd name="connsiteY1" fmla="*/ 0 h 3710609"/>
              <a:gd name="connsiteX2" fmla="*/ 2584174 w 2584174"/>
              <a:gd name="connsiteY2" fmla="*/ 3710609 h 3710609"/>
              <a:gd name="connsiteX3" fmla="*/ 0 w 2584174"/>
              <a:gd name="connsiteY3" fmla="*/ 3710609 h 3710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4174" h="3710609">
                <a:moveTo>
                  <a:pt x="0" y="0"/>
                </a:moveTo>
                <a:lnTo>
                  <a:pt x="2584174" y="0"/>
                </a:lnTo>
                <a:lnTo>
                  <a:pt x="2584174" y="3710609"/>
                </a:lnTo>
                <a:lnTo>
                  <a:pt x="0" y="371060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/>
          <a:p>
            <a:endParaRPr lang="en-US" dirty="0"/>
          </a:p>
        </p:txBody>
      </p:sp>
      <p:pic>
        <p:nvPicPr>
          <p:cNvPr id="16" name="JHU logo">
            <a:extLst>
              <a:ext uri="{FF2B5EF4-FFF2-40B4-BE49-F238E27FC236}">
                <a16:creationId xmlns:a16="http://schemas.microsoft.com/office/drawing/2014/main" id="{69083A24-7255-334B-8824-3F69C787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8" name="Page Number">
            <a:extLst>
              <a:ext uri="{FF2B5EF4-FFF2-40B4-BE49-F238E27FC236}">
                <a16:creationId xmlns:a16="http://schemas.microsoft.com/office/drawing/2014/main" id="{5B1CCA31-5A25-479D-AD67-186535D4878C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84787030-AF2E-40DC-BF01-B8203690263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275318" y="4860168"/>
            <a:ext cx="1426796" cy="200055"/>
          </a:xfrm>
          <a:prstGeom prst="rect">
            <a:avLst/>
          </a:prstGeom>
        </p:spPr>
        <p:txBody>
          <a:bodyPr anchor="ctr"/>
          <a:lstStyle>
            <a:lvl1pPr algn="l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  <p:sp>
        <p:nvSpPr>
          <p:cNvPr id="20" name="Text Placeholder 13">
            <a:extLst>
              <a:ext uri="{FF2B5EF4-FFF2-40B4-BE49-F238E27FC236}">
                <a16:creationId xmlns:a16="http://schemas.microsoft.com/office/drawing/2014/main" id="{934C4126-513D-4063-8159-9000EEF20C1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413828" y="2686050"/>
            <a:ext cx="1426796" cy="205928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3180147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s - Light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690ABE2-A37C-4759-BB33-9EAD1E88A7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651016" y="455556"/>
            <a:ext cx="3492984" cy="30936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7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Title">
            <a:extLst>
              <a:ext uri="{FF2B5EF4-FFF2-40B4-BE49-F238E27FC236}">
                <a16:creationId xmlns:a16="http://schemas.microsoft.com/office/drawing/2014/main" id="{7E6F97AC-F1BF-4380-A32B-17DBBB8B3BA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33919" y="455555"/>
            <a:ext cx="4581006" cy="5091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D21F650-C42B-4B41-8CC9-AD6289B54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0138" y="969856"/>
            <a:ext cx="778180" cy="103340"/>
          </a:xfrm>
          <a:prstGeom prst="rect">
            <a:avLst/>
          </a:prstGeom>
          <a:solidFill>
            <a:srgbClr val="69ACE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Bullets">
            <a:extLst>
              <a:ext uri="{FF2B5EF4-FFF2-40B4-BE49-F238E27FC236}">
                <a16:creationId xmlns:a16="http://schemas.microsoft.com/office/drawing/2014/main" id="{943C2D0A-A157-470D-A872-D9191D23B6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2925" y="1430584"/>
            <a:ext cx="3571875" cy="3134272"/>
          </a:xfrm>
          <a:prstGeom prst="rect">
            <a:avLst/>
          </a:prstGeom>
        </p:spPr>
        <p:txBody>
          <a:bodyPr>
            <a:noAutofit/>
          </a:bodyPr>
          <a:lstStyle>
            <a:lvl1pPr marL="258366" indent="-258366">
              <a:buClr>
                <a:srgbClr val="69ACE5"/>
              </a:buClr>
              <a:buFont typeface="Wingdings" panose="05000000000000000000" pitchFamily="2" charset="2"/>
              <a:buChar char="§"/>
              <a:defRPr sz="16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342900" indent="0">
              <a:buNone/>
              <a:defRPr/>
            </a:lvl2pPr>
          </a:lstStyle>
          <a:p>
            <a:pPr lvl="0"/>
            <a:r>
              <a:rPr lang="en-US" dirty="0"/>
              <a:t>Click to add bullets</a:t>
            </a:r>
          </a:p>
        </p:txBody>
      </p:sp>
      <p:sp>
        <p:nvSpPr>
          <p:cNvPr id="5" name="Picture">
            <a:extLst>
              <a:ext uri="{FF2B5EF4-FFF2-40B4-BE49-F238E27FC236}">
                <a16:creationId xmlns:a16="http://schemas.microsoft.com/office/drawing/2014/main" id="{62263A2E-EA98-4267-A448-A9F7B45DA8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auto">
          <a:xfrm>
            <a:off x="4572000" y="1430584"/>
            <a:ext cx="4114800" cy="3134272"/>
          </a:xfrm>
          <a:custGeom>
            <a:avLst/>
            <a:gdLst>
              <a:gd name="connsiteX0" fmla="*/ 0 w 5340626"/>
              <a:gd name="connsiteY0" fmla="*/ 0 h 3869635"/>
              <a:gd name="connsiteX1" fmla="*/ 5340626 w 5340626"/>
              <a:gd name="connsiteY1" fmla="*/ 0 h 3869635"/>
              <a:gd name="connsiteX2" fmla="*/ 5340626 w 5340626"/>
              <a:gd name="connsiteY2" fmla="*/ 3869635 h 3869635"/>
              <a:gd name="connsiteX3" fmla="*/ 0 w 5340626"/>
              <a:gd name="connsiteY3" fmla="*/ 3869635 h 3869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0626" h="3869635">
                <a:moveTo>
                  <a:pt x="0" y="0"/>
                </a:moveTo>
                <a:lnTo>
                  <a:pt x="5340626" y="0"/>
                </a:lnTo>
                <a:lnTo>
                  <a:pt x="5340626" y="3869635"/>
                </a:lnTo>
                <a:lnTo>
                  <a:pt x="0" y="3869635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noAutofit/>
          </a:bodyPr>
          <a:lstStyle>
            <a:lvl1pPr>
              <a:buNone/>
              <a:defRPr/>
            </a:lvl1pPr>
          </a:lstStyle>
          <a:p>
            <a:endParaRPr lang="en-US" dirty="0"/>
          </a:p>
        </p:txBody>
      </p:sp>
      <p:pic>
        <p:nvPicPr>
          <p:cNvPr id="12" name="JHU logo">
            <a:extLst>
              <a:ext uri="{FF2B5EF4-FFF2-40B4-BE49-F238E27FC236}">
                <a16:creationId xmlns:a16="http://schemas.microsoft.com/office/drawing/2014/main" id="{74FB6B2F-1A96-8647-92A6-B65CFE4F6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75000"/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861462"/>
            <a:ext cx="1039651" cy="176212"/>
          </a:xfrm>
          <a:prstGeom prst="rect">
            <a:avLst/>
          </a:prstGeom>
        </p:spPr>
      </p:pic>
      <p:sp>
        <p:nvSpPr>
          <p:cNvPr id="10" name="Page Number">
            <a:extLst>
              <a:ext uri="{FF2B5EF4-FFF2-40B4-BE49-F238E27FC236}">
                <a16:creationId xmlns:a16="http://schemas.microsoft.com/office/drawing/2014/main" id="{9B9A818F-3D06-4A28-8F25-13339F74D56D}"/>
              </a:ext>
            </a:extLst>
          </p:cNvPr>
          <p:cNvSpPr txBox="1"/>
          <p:nvPr userDrawn="1"/>
        </p:nvSpPr>
        <p:spPr>
          <a:xfrm>
            <a:off x="7891462" y="4860169"/>
            <a:ext cx="795338" cy="176213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defTabSz="685783">
              <a:defRPr/>
            </a:pPr>
            <a:r>
              <a:rPr lang="en-US" sz="1000" b="1" baseline="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                </a:t>
            </a:r>
            <a:fld id="{F2C1E792-EDA4-4DC5-8412-A2C2E5D30ADF}" type="slidenum">
              <a:rPr lang="en-US" sz="1000" b="1" baseline="0">
                <a:solidFill>
                  <a:schemeClr val="bg1">
                    <a:lumMod val="50000"/>
                  </a:schemeClr>
                </a:solidFill>
                <a:latin typeface="+mj-lt"/>
              </a:rPr>
              <a:pPr algn="r" defTabSz="685783">
                <a:defRPr/>
              </a:pPr>
              <a:t>‹#›</a:t>
            </a:fld>
            <a:endParaRPr lang="en-US" sz="1000" b="1" baseline="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70BA653-1209-4CAE-B920-460A0AC6A53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60004" y="4566886"/>
            <a:ext cx="1426796" cy="200055"/>
          </a:xfrm>
          <a:prstGeom prst="rect">
            <a:avLst/>
          </a:prstGeom>
        </p:spPr>
        <p:txBody>
          <a:bodyPr anchor="ctr"/>
          <a:lstStyle>
            <a:lvl1pPr algn="r">
              <a:buNone/>
              <a:defRPr sz="700"/>
            </a:lvl1pPr>
            <a:lvl2pPr>
              <a:buNone/>
              <a:defRPr sz="700"/>
            </a:lvl2pPr>
            <a:lvl3pPr>
              <a:buNone/>
              <a:defRPr sz="700"/>
            </a:lvl3pPr>
            <a:lvl4pPr>
              <a:buNone/>
              <a:defRPr sz="700"/>
            </a:lvl4pPr>
            <a:lvl5pPr>
              <a:buNone/>
              <a:defRPr sz="700"/>
            </a:lvl5pPr>
          </a:lstStyle>
          <a:p>
            <a:pPr lvl="0"/>
            <a:r>
              <a:rPr lang="en-US" dirty="0"/>
              <a:t>(Author, Year)</a:t>
            </a:r>
          </a:p>
        </p:txBody>
      </p:sp>
    </p:spTree>
    <p:extLst>
      <p:ext uri="{BB962C8B-B14F-4D97-AF65-F5344CB8AC3E}">
        <p14:creationId xmlns:p14="http://schemas.microsoft.com/office/powerpoint/2010/main" val="2026725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3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8589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3959" r:id="rId3"/>
    <p:sldLayoutId id="2147483964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39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2" r:id="rId1"/>
    <p:sldLayoutId id="2147484013" r:id="rId2"/>
    <p:sldLayoutId id="2147484015" r:id="rId3"/>
    <p:sldLayoutId id="2147484016" r:id="rId4"/>
    <p:sldLayoutId id="2147484027" r:id="rId5"/>
    <p:sldLayoutId id="2147484033" r:id="rId6"/>
    <p:sldLayoutId id="2147484090" r:id="rId7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169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68" r:id="rId1"/>
    <p:sldLayoutId id="2147484069" r:id="rId2"/>
    <p:sldLayoutId id="2147484071" r:id="rId3"/>
    <p:sldLayoutId id="2147484072" r:id="rId4"/>
    <p:sldLayoutId id="2147484073" r:id="rId5"/>
    <p:sldLayoutId id="2147484082" r:id="rId6"/>
    <p:sldLayoutId id="2147484081" r:id="rId7"/>
    <p:sldLayoutId id="2147484084" r:id="rId8"/>
    <p:sldLayoutId id="2147484083" r:id="rId9"/>
    <p:sldLayoutId id="2147484085" r:id="rId10"/>
    <p:sldLayoutId id="2147484077" r:id="rId11"/>
    <p:sldLayoutId id="2147484074" r:id="rId12"/>
    <p:sldLayoutId id="2147484075" r:id="rId13"/>
    <p:sldLayoutId id="2147484078" r:id="rId14"/>
    <p:sldLayoutId id="2147484079" r:id="rId15"/>
    <p:sldLayoutId id="2147484080" r:id="rId16"/>
    <p:sldLayoutId id="2147484086" r:id="rId17"/>
    <p:sldLayoutId id="2147484087" r:id="rId18"/>
    <p:sldLayoutId id="2147484088" r:id="rId19"/>
    <p:sldLayoutId id="2147484089" r:id="rId20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nvidia.com/cuda/thrust/index.html" TargetMode="Externa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troduction to Concurrent Programming with GPUs">
            <a:extLst>
              <a:ext uri="{FF2B5EF4-FFF2-40B4-BE49-F238E27FC236}">
                <a16:creationId xmlns:a16="http://schemas.microsoft.com/office/drawing/2014/main" id="{A6076286-1248-4513-8951-8BAA95505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379" y="2240842"/>
            <a:ext cx="7832870" cy="544124"/>
          </a:xfrm>
        </p:spPr>
        <p:txBody>
          <a:bodyPr>
            <a:normAutofit fontScale="90000"/>
          </a:bodyPr>
          <a:lstStyle/>
          <a:p>
            <a:r>
              <a:rPr lang="en-US" dirty="0"/>
              <a:t>CUDA Advanced Libraries</a:t>
            </a:r>
          </a:p>
        </p:txBody>
      </p:sp>
      <p:sp>
        <p:nvSpPr>
          <p:cNvPr id="9" name="Course Expectations">
            <a:extLst>
              <a:ext uri="{FF2B5EF4-FFF2-40B4-BE49-F238E27FC236}">
                <a16:creationId xmlns:a16="http://schemas.microsoft.com/office/drawing/2014/main" id="{6E9DDCCD-6809-49BB-9647-A8B2884DA26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7767" y="3185722"/>
            <a:ext cx="7799033" cy="36670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Thrust Data Reordering and Sorting</a:t>
            </a:r>
          </a:p>
        </p:txBody>
      </p:sp>
    </p:spTree>
    <p:extLst>
      <p:ext uri="{BB962C8B-B14F-4D97-AF65-F5344CB8AC3E}">
        <p14:creationId xmlns:p14="http://schemas.microsoft.com/office/powerpoint/2010/main" val="2208323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43A3FB-42CF-B143-90D0-373C56F4A6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49773" y="709293"/>
            <a:ext cx="4575571" cy="512064"/>
          </a:xfrm>
        </p:spPr>
        <p:txBody>
          <a:bodyPr/>
          <a:lstStyle/>
          <a:p>
            <a:r>
              <a:rPr lang="en-US" dirty="0"/>
              <a:t>Reorder Syntax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D4741-F902-B54C-8885-59AB45811C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922502" y="1621341"/>
            <a:ext cx="4902842" cy="19008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 types of reordering partitioning and stream compaction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partition(first, last, stencil, predicate)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 and last describe the interval for reordering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stencil is an iterator describing the order to perform operations, immutable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predicate is the operation used to partition on, which can be binary or categorical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AF083BC-3AB5-394D-81ED-74895F7B60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1145" y="3922142"/>
            <a:ext cx="4241800" cy="863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F49B0AB-F361-854B-A68D-83B26A14B2A5}"/>
              </a:ext>
            </a:extLst>
          </p:cNvPr>
          <p:cNvSpPr txBox="1"/>
          <p:nvPr/>
        </p:nvSpPr>
        <p:spPr>
          <a:xfrm>
            <a:off x="3410093" y="4434496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747407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43A3FB-42CF-B143-90D0-373C56F4A6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987609" y="709293"/>
            <a:ext cx="4837735" cy="512064"/>
          </a:xfrm>
        </p:spPr>
        <p:txBody>
          <a:bodyPr/>
          <a:lstStyle/>
          <a:p>
            <a:r>
              <a:rPr lang="en-US" dirty="0"/>
              <a:t>Thrust Sort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D4741-F902-B54C-8885-59AB45811C0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19477" y="1608793"/>
            <a:ext cx="5260767" cy="276382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sort has 3 ”modes”:</a:t>
            </a:r>
          </a:p>
          <a:p>
            <a:pPr marL="347663" lvl="1" indent="-171450">
              <a:buFont typeface="Arial" panose="020B0604020202020204" pitchFamily="34" charset="0"/>
              <a:buChar char="•"/>
            </a:pPr>
            <a:r>
              <a:rPr lang="en-US" dirty="0"/>
              <a:t>default – 2 </a:t>
            </a:r>
            <a:r>
              <a:rPr lang="en-US" dirty="0" err="1"/>
              <a:t>args</a:t>
            </a:r>
            <a:r>
              <a:rPr lang="en-US" dirty="0"/>
              <a:t>, first and last, sorts the values based on data type default greater operator</a:t>
            </a:r>
          </a:p>
          <a:p>
            <a:pPr marL="517525" lvl="2" indent="-169863"/>
            <a:r>
              <a:rPr lang="en-US" dirty="0"/>
              <a:t>thrust::sort(A, A + N);</a:t>
            </a:r>
          </a:p>
          <a:p>
            <a:pPr marL="347663" lvl="1" indent="-171450">
              <a:buFont typeface="Arial" panose="020B0604020202020204" pitchFamily="34" charset="0"/>
              <a:buChar char="•"/>
            </a:pPr>
            <a:r>
              <a:rPr lang="en-US" dirty="0"/>
              <a:t>sort keys and move values accordingly – 3 </a:t>
            </a:r>
            <a:r>
              <a:rPr lang="en-US" dirty="0" err="1"/>
              <a:t>args</a:t>
            </a:r>
            <a:r>
              <a:rPr lang="en-US" dirty="0"/>
              <a:t>: keys first, keys last, and value first</a:t>
            </a:r>
          </a:p>
          <a:p>
            <a:pPr marL="517525" lvl="2" indent="-169863"/>
            <a:r>
              <a:rPr lang="en-US" dirty="0"/>
              <a:t>thrust::</a:t>
            </a:r>
            <a:r>
              <a:rPr lang="en-US" dirty="0" err="1"/>
              <a:t>sort_by_key</a:t>
            </a:r>
            <a:r>
              <a:rPr lang="en-US" dirty="0"/>
              <a:t>(keys, keys + N, values);</a:t>
            </a:r>
          </a:p>
          <a:p>
            <a:pPr marL="347663" lvl="1" indent="-171450">
              <a:buFont typeface="Arial" panose="020B0604020202020204" pitchFamily="34" charset="0"/>
              <a:buChar char="•"/>
            </a:pPr>
            <a:r>
              <a:rPr lang="en-US" dirty="0"/>
              <a:t>custom greater operator and sorts values – 3 </a:t>
            </a:r>
            <a:r>
              <a:rPr lang="en-US" dirty="0" err="1"/>
              <a:t>args</a:t>
            </a:r>
            <a:r>
              <a:rPr lang="en-US" dirty="0"/>
              <a:t>: first, last, and greater operator</a:t>
            </a:r>
          </a:p>
          <a:p>
            <a:pPr marL="517525" lvl="2" indent="-115888"/>
            <a:r>
              <a:rPr lang="en-US" dirty="0"/>
              <a:t>thrust::</a:t>
            </a:r>
            <a:r>
              <a:rPr lang="en-US" dirty="0" err="1"/>
              <a:t>stable_sort</a:t>
            </a:r>
            <a:r>
              <a:rPr lang="en-US" dirty="0"/>
              <a:t>(A, A + N, thrust::greater&lt;int&gt;());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97837F-AEAE-464A-A1D8-907527BADA5D}"/>
              </a:ext>
            </a:extLst>
          </p:cNvPr>
          <p:cNvSpPr txBox="1"/>
          <p:nvPr/>
        </p:nvSpPr>
        <p:spPr>
          <a:xfrm>
            <a:off x="3410093" y="4434496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2177019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4F44F-20E2-4F8A-B391-2849B8BC7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60BF-8C36-488C-8A1A-060E92F5B9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[1] 2021. NVIDIA. CUDA Developer Toolkit Documentation – Thrust Library. Found at </a:t>
            </a:r>
            <a:r>
              <a:rPr lang="en-US" dirty="0">
                <a:hlinkClick r:id="rId2"/>
              </a:rPr>
              <a:t>https://docs.nvidia.com/cuda/thrust/index.html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975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8393121"/>
      </p:ext>
    </p:extLst>
  </p:cSld>
  <p:clrMapOvr>
    <a:masterClrMapping/>
  </p:clrMapOvr>
</p:sld>
</file>

<file path=ppt/theme/theme1.xml><?xml version="1.0" encoding="utf-8"?>
<a:theme xmlns:a="http://schemas.openxmlformats.org/drawingml/2006/main" name="EP Presentation Theme - Simple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9F1B6479-0B83-3340-849D-693C57BB586E}"/>
    </a:ext>
  </a:extLst>
</a:theme>
</file>

<file path=ppt/theme/theme2.xml><?xml version="1.0" encoding="utf-8"?>
<a:theme xmlns:a="http://schemas.openxmlformats.org/drawingml/2006/main" name="1_EP Presentation Theme - Fancy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048E6339-533D-F247-954B-8D6F762C12C4}"/>
    </a:ext>
  </a:extLst>
</a:theme>
</file>

<file path=ppt/theme/theme3.xml><?xml version="1.0" encoding="utf-8"?>
<a:theme xmlns:a="http://schemas.openxmlformats.org/drawingml/2006/main" name="2_EP Presentation Theme - Special">
  <a:themeElements>
    <a:clrScheme name="EP Colors">
      <a:dk1>
        <a:srgbClr val="000000"/>
      </a:dk1>
      <a:lt1>
        <a:sysClr val="window" lastClr="FFFFFF"/>
      </a:lt1>
      <a:dk2>
        <a:srgbClr val="002D72"/>
      </a:dk2>
      <a:lt2>
        <a:srgbClr val="68ACE5"/>
      </a:lt2>
      <a:accent1>
        <a:srgbClr val="0072CE"/>
      </a:accent1>
      <a:accent2>
        <a:srgbClr val="009B77"/>
      </a:accent2>
      <a:accent3>
        <a:srgbClr val="418FDE"/>
      </a:accent3>
      <a:accent4>
        <a:srgbClr val="CF4520"/>
      </a:accent4>
      <a:accent5>
        <a:srgbClr val="A15A95"/>
      </a:accent5>
      <a:accent6>
        <a:srgbClr val="F1C400"/>
      </a:accent6>
      <a:hlink>
        <a:srgbClr val="0072CE"/>
      </a:hlink>
      <a:folHlink>
        <a:srgbClr val="727272"/>
      </a:folHlink>
    </a:clrScheme>
    <a:fontScheme name="EP Fonts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P PowerPoint Template" id="{A650DE9E-22FE-BA47-9052-4CDC67A9F4F2}" vid="{D3B0007C-3921-6F46-BC38-97A7FFC2D45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002B1FB4E1914BAF6102CCF0B910D6" ma:contentTypeVersion="13" ma:contentTypeDescription="Create a new document." ma:contentTypeScope="" ma:versionID="c55836572cb5716942d8976da2d93e95">
  <xsd:schema xmlns:xsd="http://www.w3.org/2001/XMLSchema" xmlns:xs="http://www.w3.org/2001/XMLSchema" xmlns:p="http://schemas.microsoft.com/office/2006/metadata/properties" xmlns:ns2="fc700d6a-14c8-4431-87f0-1eb34fcb9ecc" xmlns:ns3="051abd47-9546-4a61-92e9-da62ec2358b6" targetNamespace="http://schemas.microsoft.com/office/2006/metadata/properties" ma:root="true" ma:fieldsID="ac40d2c8f144130975f694b73e553aec" ns2:_="" ns3:_="">
    <xsd:import namespace="fc700d6a-14c8-4431-87f0-1eb34fcb9ecc"/>
    <xsd:import namespace="051abd47-9546-4a61-92e9-da62ec2358b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700d6a-14c8-4431-87f0-1eb34fcb9e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51abd47-9546-4a61-92e9-da62ec2358b6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8A04465-0014-4D33-ABA2-D6924F11FEE0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fc700d6a-14c8-4431-87f0-1eb34fcb9ecc"/>
    <ds:schemaRef ds:uri="http://schemas.openxmlformats.org/package/2006/metadata/core-properties"/>
    <ds:schemaRef ds:uri="http://purl.org/dc/elements/1.1/"/>
    <ds:schemaRef ds:uri="051abd47-9546-4a61-92e9-da62ec2358b6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0F8F7E09-D485-4407-984B-97D2EA2C8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E95D36-7983-4620-88E5-4F9BA0FC09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c700d6a-14c8-4431-87f0-1eb34fcb9ecc"/>
    <ds:schemaRef ds:uri="051abd47-9546-4a61-92e9-da62ec2358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EP Presentation Theme - Simple</Template>
  <TotalTime>1464</TotalTime>
  <Words>212</Words>
  <Application>Microsoft Macintosh PowerPoint</Application>
  <PresentationFormat>On-screen Show (16:9)</PresentationFormat>
  <Paragraphs>22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7" baseType="lpstr">
      <vt:lpstr>Arial</vt:lpstr>
      <vt:lpstr>Calibri</vt:lpstr>
      <vt:lpstr>Courier New</vt:lpstr>
      <vt:lpstr>Roboto</vt:lpstr>
      <vt:lpstr>Source Sans Pro</vt:lpstr>
      <vt:lpstr>Source Serif Pro</vt:lpstr>
      <vt:lpstr>Tahoma</vt:lpstr>
      <vt:lpstr>Times New Roman</vt:lpstr>
      <vt:lpstr>Wingdings</vt:lpstr>
      <vt:lpstr>EP Presentation Theme - Simple</vt:lpstr>
      <vt:lpstr>1_EP Presentation Theme - Fancy</vt:lpstr>
      <vt:lpstr>2_EP Presentation Theme - Special</vt:lpstr>
      <vt:lpstr>CUDA Advanced Libraries</vt:lpstr>
      <vt:lpstr>PowerPoint Presentation</vt:lpstr>
      <vt:lpstr>PowerPoint Presentation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Concurrent Programming with GPUs</dc:title>
  <dc:creator>Microsoft Office User</dc:creator>
  <cp:lastModifiedBy>Chance Pascale</cp:lastModifiedBy>
  <cp:revision>41</cp:revision>
  <dcterms:created xsi:type="dcterms:W3CDTF">2020-12-13T16:54:15Z</dcterms:created>
  <dcterms:modified xsi:type="dcterms:W3CDTF">2021-12-10T23:31:53Z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0x010100F2002B1FB4E1914BAF6102CCF0B910D6</vt:lpwstr>
  </property>
</Properties>
</file>

<file path=docProps/thumbnail.jpeg>
</file>